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1" r:id="rId1"/>
    <p:sldMasterId id="2147483672" r:id="rId2"/>
  </p:sldMasterIdLst>
  <p:notesMasterIdLst>
    <p:notesMasterId r:id="rId16"/>
  </p:notesMasterIdLst>
  <p:sldIdLst>
    <p:sldId id="271" r:id="rId3"/>
    <p:sldId id="257" r:id="rId4"/>
    <p:sldId id="258" r:id="rId5"/>
    <p:sldId id="259" r:id="rId6"/>
    <p:sldId id="260" r:id="rId7"/>
    <p:sldId id="261" r:id="rId8"/>
    <p:sldId id="262" r:id="rId9"/>
    <p:sldId id="268" r:id="rId10"/>
    <p:sldId id="264" r:id="rId11"/>
    <p:sldId id="265" r:id="rId12"/>
    <p:sldId id="269" r:id="rId13"/>
    <p:sldId id="266" r:id="rId14"/>
    <p:sldId id="270" r:id="rId15"/>
  </p:sldIdLst>
  <p:sldSz cx="10691813" cy="7559675"/>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381">
          <p15:clr>
            <a:srgbClr val="747775"/>
          </p15:clr>
        </p15:guide>
        <p15:guide id="2" pos="33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A169"/>
    <a:srgbClr val="F28D48"/>
    <a:srgbClr val="FCDF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5059" autoAdjust="0"/>
  </p:normalViewPr>
  <p:slideViewPr>
    <p:cSldViewPr snapToGrid="0">
      <p:cViewPr varScale="1">
        <p:scale>
          <a:sx n="49" d="100"/>
          <a:sy n="49" d="100"/>
        </p:scale>
        <p:origin x="701" y="62"/>
      </p:cViewPr>
      <p:guideLst>
        <p:guide orient="horz" pos="2381"/>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004515" y="685800"/>
            <a:ext cx="48495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dirty="0"/>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BIZ UDPゴシック" panose="020B0400000000000000" pitchFamily="50" charset="-128"/>
        <a:ea typeface="BIZ UDPゴシック" panose="020B0400000000000000" pitchFamily="50" charset="-128"/>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g31cd3a713af_0_14: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2" name="Google Shape;322;g31cd3a713af_0_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ja-JP"/>
              <a:t>表紙１</a:t>
            </a:r>
            <a:endParaRPr/>
          </a:p>
        </p:txBody>
      </p:sp>
      <p:sp>
        <p:nvSpPr>
          <p:cNvPr id="323" name="Google Shape;323;g31cd3a713af_0_1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32a6c84e007_1_62: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32a6c84e007_1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dirty="0"/>
              <a:t>2歳頃からは</a:t>
            </a:r>
            <a:endParaRPr dirty="0"/>
          </a:p>
          <a:p>
            <a:pPr marL="0" lvl="0" indent="0" algn="l" rtl="0">
              <a:spcBef>
                <a:spcPts val="0"/>
              </a:spcBef>
              <a:spcAft>
                <a:spcPts val="0"/>
              </a:spcAft>
              <a:buNone/>
            </a:pPr>
            <a:r>
              <a:rPr lang="ja" dirty="0"/>
              <a:t>商品を選んでカゴに入れる</a:t>
            </a:r>
            <a:endParaRPr dirty="0"/>
          </a:p>
          <a:p>
            <a:pPr marL="0" lvl="0" indent="0" algn="l" rtl="0">
              <a:spcBef>
                <a:spcPts val="0"/>
              </a:spcBef>
              <a:spcAft>
                <a:spcPts val="0"/>
              </a:spcAft>
              <a:buNone/>
            </a:pPr>
            <a:r>
              <a:rPr lang="ja" dirty="0"/>
              <a:t>その際、「こっちとこっちどっちがいいと思う？」「なんでそれ選んだの？」</a:t>
            </a: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None/>
            </a:pPr>
            <a:r>
              <a:rPr lang="ja" dirty="0"/>
              <a:t>・少額のお金を支払う</a:t>
            </a:r>
            <a:endParaRPr dirty="0"/>
          </a:p>
          <a:p>
            <a:pPr marL="0" lvl="0" indent="0" algn="l" rtl="0">
              <a:spcBef>
                <a:spcPts val="0"/>
              </a:spcBef>
              <a:spcAft>
                <a:spcPts val="0"/>
              </a:spcAft>
              <a:buNone/>
            </a:pPr>
            <a:r>
              <a:rPr lang="ja" dirty="0"/>
              <a:t>お店が混雑していないときをねらって試してみてください。</a:t>
            </a:r>
            <a:endParaRPr dirty="0"/>
          </a:p>
          <a:p>
            <a:pPr marL="0" lvl="0" indent="0" algn="l" rtl="0">
              <a:spcBef>
                <a:spcPts val="0"/>
              </a:spcBef>
              <a:spcAft>
                <a:spcPts val="0"/>
              </a:spcAft>
              <a:buNone/>
            </a:pPr>
            <a:r>
              <a:rPr lang="ja" dirty="0"/>
              <a:t>私はよくパンを切らして、</a:t>
            </a:r>
            <a:endParaRPr dirty="0"/>
          </a:p>
          <a:p>
            <a:pPr marL="0" lvl="0" indent="0" algn="l" rtl="0">
              <a:spcBef>
                <a:spcPts val="0"/>
              </a:spcBef>
              <a:spcAft>
                <a:spcPts val="0"/>
              </a:spcAft>
              <a:buNone/>
            </a:pPr>
            <a:r>
              <a:rPr lang="ja" dirty="0"/>
              <a:t>「パンのお金払ってくれるかな？」と小銭入れを渡し、支払いを頼んだりしていました。（最初のうちは小銭れに200円入れといて全部出してみてがスムーズです）</a:t>
            </a:r>
            <a:endParaRPr dirty="0"/>
          </a:p>
          <a:p>
            <a:pPr marL="0" lvl="0" indent="0" algn="l" rtl="0">
              <a:spcBef>
                <a:spcPts val="0"/>
              </a:spcBef>
              <a:spcAft>
                <a:spcPts val="0"/>
              </a:spcAft>
              <a:buClr>
                <a:schemeClr val="dk1"/>
              </a:buClr>
              <a:buSzPts val="1100"/>
              <a:buFont typeface="Arial"/>
              <a:buNone/>
            </a:pPr>
            <a:r>
              <a:rPr lang="ja" dirty="0"/>
              <a:t>また、</a:t>
            </a:r>
            <a:endParaRPr dirty="0"/>
          </a:p>
          <a:p>
            <a:pPr marL="0" lvl="0" indent="0" algn="l" rtl="0">
              <a:spcBef>
                <a:spcPts val="0"/>
              </a:spcBef>
              <a:spcAft>
                <a:spcPts val="0"/>
              </a:spcAft>
              <a:buClr>
                <a:schemeClr val="dk1"/>
              </a:buClr>
              <a:buSzPts val="1100"/>
              <a:buFont typeface="Arial"/>
              <a:buNone/>
            </a:pPr>
            <a:r>
              <a:rPr lang="ja" dirty="0"/>
              <a:t>・自動販売機や電車賃などお金を入れることで、お金とモノを交換することを学べます。</a:t>
            </a: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4B89B640-2DF3-22CA-2992-0A5DF5F40460}"/>
            </a:ext>
          </a:extLst>
        </p:cNvPr>
        <p:cNvGrpSpPr/>
        <p:nvPr/>
      </p:nvGrpSpPr>
      <p:grpSpPr>
        <a:xfrm>
          <a:off x="0" y="0"/>
          <a:ext cx="0" cy="0"/>
          <a:chOff x="0" y="0"/>
          <a:chExt cx="0" cy="0"/>
        </a:xfrm>
      </p:grpSpPr>
      <p:sp>
        <p:nvSpPr>
          <p:cNvPr id="168" name="Google Shape;168;g32a6c84e007_1_11:notes">
            <a:extLst>
              <a:ext uri="{FF2B5EF4-FFF2-40B4-BE49-F238E27FC236}">
                <a16:creationId xmlns:a16="http://schemas.microsoft.com/office/drawing/2014/main" id="{272E58A8-D4BB-81EA-114F-F322A498B953}"/>
              </a:ext>
            </a:extLst>
          </p:cNvPr>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32a6c84e007_1_11:notes">
            <a:extLst>
              <a:ext uri="{FF2B5EF4-FFF2-40B4-BE49-F238E27FC236}">
                <a16:creationId xmlns:a16="http://schemas.microsoft.com/office/drawing/2014/main" id="{A7999554-B37C-6964-7C30-D585CDFB769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563547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32a6c84e007_1_31: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 name="Google Shape;223;g32a6c84e007_1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ja" dirty="0"/>
              <a:t>2022年から高校での金融教育が拡充され、新たな教育体系が形成されつつあります。</a:t>
            </a:r>
            <a:endParaRPr dirty="0"/>
          </a:p>
          <a:p>
            <a:pPr marL="0" lvl="0" indent="0" algn="l" rtl="0">
              <a:spcBef>
                <a:spcPts val="0"/>
              </a:spcBef>
              <a:spcAft>
                <a:spcPts val="0"/>
              </a:spcAft>
              <a:buClr>
                <a:schemeClr val="dk1"/>
              </a:buClr>
              <a:buSzPts val="1100"/>
              <a:buFont typeface="Arial"/>
              <a:buNone/>
            </a:pPr>
            <a:r>
              <a:rPr lang="ja" dirty="0"/>
              <a:t>しかしもっと早い段階からの金融教育導入と、年齢層に応じた金銭教育が必要だと感じています。</a:t>
            </a:r>
            <a:endParaRPr dirty="0"/>
          </a:p>
          <a:p>
            <a:pPr marL="0" lvl="0" indent="0" algn="l" rtl="0">
              <a:spcBef>
                <a:spcPts val="0"/>
              </a:spcBef>
              <a:spcAft>
                <a:spcPts val="0"/>
              </a:spcAft>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a:extLst>
            <a:ext uri="{FF2B5EF4-FFF2-40B4-BE49-F238E27FC236}">
              <a16:creationId xmlns:a16="http://schemas.microsoft.com/office/drawing/2014/main" id="{CD35A0E5-B779-BDC7-A86E-D29E50570353}"/>
            </a:ext>
          </a:extLst>
        </p:cNvPr>
        <p:cNvGrpSpPr/>
        <p:nvPr/>
      </p:nvGrpSpPr>
      <p:grpSpPr>
        <a:xfrm>
          <a:off x="0" y="0"/>
          <a:ext cx="0" cy="0"/>
          <a:chOff x="0" y="0"/>
          <a:chExt cx="0" cy="0"/>
        </a:xfrm>
      </p:grpSpPr>
      <p:sp>
        <p:nvSpPr>
          <p:cNvPr id="222" name="Google Shape;222;g32a6c84e007_1_31:notes">
            <a:extLst>
              <a:ext uri="{FF2B5EF4-FFF2-40B4-BE49-F238E27FC236}">
                <a16:creationId xmlns:a16="http://schemas.microsoft.com/office/drawing/2014/main" id="{FF1DD65E-67C5-3E01-29B2-8F6FF32C2890}"/>
              </a:ext>
            </a:extLst>
          </p:cNvPr>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 name="Google Shape;223;g32a6c84e007_1_31:notes">
            <a:extLst>
              <a:ext uri="{FF2B5EF4-FFF2-40B4-BE49-F238E27FC236}">
                <a16:creationId xmlns:a16="http://schemas.microsoft.com/office/drawing/2014/main" id="{C4577B5E-CD3A-4714-34A8-4BED4C4DC86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8248308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32bef6925a5_0_8: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32bef6925a5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dirty="0"/>
              <a:t>子どもへの金銭教育はいつからでしょうか？</a:t>
            </a:r>
            <a:endParaRPr dirty="0"/>
          </a:p>
          <a:p>
            <a:pPr marL="0" lvl="0" indent="0" algn="l" rtl="0">
              <a:spcBef>
                <a:spcPts val="0"/>
              </a:spcBef>
              <a:spcAft>
                <a:spcPts val="0"/>
              </a:spcAft>
              <a:buNone/>
            </a:pPr>
            <a:r>
              <a:rPr lang="ja" dirty="0"/>
              <a:t>あてる。</a:t>
            </a:r>
            <a:endParaRPr dirty="0"/>
          </a:p>
          <a:p>
            <a:pPr marL="0" lvl="0" indent="0" algn="l" rtl="0">
              <a:spcBef>
                <a:spcPts val="0"/>
              </a:spcBef>
              <a:spcAft>
                <a:spcPts val="0"/>
              </a:spcAft>
              <a:buNone/>
            </a:pPr>
            <a:r>
              <a:rPr lang="ja" dirty="0"/>
              <a:t>答えはいつからでも、０歳児からでもスタートできます。</a:t>
            </a:r>
            <a:endParaRPr dirty="0"/>
          </a:p>
          <a:p>
            <a:pPr marL="0" lvl="0" indent="0" algn="l" rtl="0">
              <a:spcBef>
                <a:spcPts val="0"/>
              </a:spcBef>
              <a:spcAft>
                <a:spcPts val="0"/>
              </a:spcAft>
              <a:buNone/>
            </a:pPr>
            <a:r>
              <a:rPr lang="ja" dirty="0"/>
              <a:t>0歳の赤ちゃんの頃から、大好きなお父さんお母さんおうちの人の言動をマネしながら大きくなっていきます。</a:t>
            </a:r>
            <a:endParaRPr dirty="0"/>
          </a:p>
          <a:p>
            <a:pPr marL="0" lvl="0" indent="0" algn="l" rtl="0">
              <a:spcBef>
                <a:spcPts val="0"/>
              </a:spcBef>
              <a:spcAft>
                <a:spcPts val="0"/>
              </a:spcAft>
              <a:buNone/>
            </a:pPr>
            <a:r>
              <a:rPr lang="ja" dirty="0"/>
              <a:t>なので、0歳児からでも始めることができます。</a:t>
            </a:r>
            <a:endParaRPr dirty="0"/>
          </a:p>
          <a:p>
            <a:pPr marL="0" lvl="0" indent="0" algn="l" rtl="0">
              <a:spcBef>
                <a:spcPts val="0"/>
              </a:spcBef>
              <a:spcAft>
                <a:spcPts val="0"/>
              </a:spcAft>
              <a:buNone/>
            </a:pPr>
            <a:r>
              <a:rPr lang="ja" dirty="0"/>
              <a:t>そんな具体例を我が家の事例を交えてご紹介していきます。</a:t>
            </a:r>
            <a:endParaRPr dirty="0"/>
          </a:p>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32bef6925a5_0_29: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32bef6925a5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dirty="0"/>
              <a:t>こういった流れでお伝えしていきますね。</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32a6c84e007_1_11: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32a6c84e007_1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32a6c84e007_1_44: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32a6c84e007_1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dirty="0"/>
              <a:t>子どもは0歳の頃から大好きなお父さんお母さん、おうちの人の言動をマネしながら大きくなっていきます。</a:t>
            </a:r>
            <a:endParaRPr dirty="0"/>
          </a:p>
          <a:p>
            <a:pPr marL="0" lvl="0" indent="0" algn="l" rtl="0">
              <a:spcBef>
                <a:spcPts val="0"/>
              </a:spcBef>
              <a:spcAft>
                <a:spcPts val="0"/>
              </a:spcAft>
              <a:buNone/>
            </a:pPr>
            <a:r>
              <a:rPr lang="ja" dirty="0"/>
              <a:t>まねるの語源は「学ぶ」</a:t>
            </a:r>
            <a:endParaRPr dirty="0"/>
          </a:p>
          <a:p>
            <a:pPr marL="0" lvl="0" indent="0" algn="l" rtl="0">
              <a:spcBef>
                <a:spcPts val="0"/>
              </a:spcBef>
              <a:spcAft>
                <a:spcPts val="0"/>
              </a:spcAft>
              <a:buNone/>
            </a:pPr>
            <a:r>
              <a:rPr lang="ja" dirty="0"/>
              <a:t>マネしながら子どもたちはどんどん色々なことを学んでいきます。</a:t>
            </a:r>
            <a:endParaRPr dirty="0"/>
          </a:p>
          <a:p>
            <a:pPr marL="0" lvl="0" indent="0" algn="l" rtl="0">
              <a:spcBef>
                <a:spcPts val="0"/>
              </a:spcBef>
              <a:spcAft>
                <a:spcPts val="0"/>
              </a:spcAft>
              <a:buNone/>
            </a:pPr>
            <a:r>
              <a:rPr lang="ja" dirty="0"/>
              <a:t>コミュニケーションを通して、親自身が物やお金を大事にしていることを伝えるチャンスです！</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32a6c84e007_1_50: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32a6c84e007_1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dirty="0"/>
              <a:t>まずは子どもにものを大切に扱うことを伝える。</a:t>
            </a:r>
            <a:endParaRPr dirty="0"/>
          </a:p>
          <a:p>
            <a:pPr marL="0" lvl="0" indent="0" algn="l" rtl="0">
              <a:spcBef>
                <a:spcPts val="0"/>
              </a:spcBef>
              <a:spcAft>
                <a:spcPts val="0"/>
              </a:spcAft>
              <a:buNone/>
            </a:pPr>
            <a:r>
              <a:rPr lang="ja" dirty="0"/>
              <a:t>どうでしょう？みなさんの子どもの好きなモノはなんですか？</a:t>
            </a:r>
            <a:endParaRPr dirty="0"/>
          </a:p>
          <a:p>
            <a:pPr marL="0" lvl="0" indent="0" algn="l" rtl="0">
              <a:spcBef>
                <a:spcPts val="0"/>
              </a:spcBef>
              <a:spcAft>
                <a:spcPts val="0"/>
              </a:spcAft>
              <a:buNone/>
            </a:pPr>
            <a:r>
              <a:rPr lang="ja" dirty="0"/>
              <a:t>与えたおもちゃがあるのに、財布やキーケース、スマホとか好きじゃないですか？</a:t>
            </a:r>
            <a:endParaRPr dirty="0"/>
          </a:p>
          <a:p>
            <a:pPr marL="0" lvl="0" indent="0" algn="l" rtl="0">
              <a:spcBef>
                <a:spcPts val="0"/>
              </a:spcBef>
              <a:spcAft>
                <a:spcPts val="0"/>
              </a:spcAft>
              <a:buNone/>
            </a:pPr>
            <a:r>
              <a:rPr lang="ja" dirty="0"/>
              <a:t>それは親が大切にしているからです。</a:t>
            </a:r>
            <a:endParaRPr dirty="0"/>
          </a:p>
          <a:p>
            <a:pPr marL="0" lvl="0" indent="0" algn="l" rtl="0">
              <a:spcBef>
                <a:spcPts val="0"/>
              </a:spcBef>
              <a:spcAft>
                <a:spcPts val="0"/>
              </a:spcAft>
              <a:buNone/>
            </a:pPr>
            <a:r>
              <a:rPr lang="ja" dirty="0"/>
              <a:t>物を大切にすることは、物を手に入れるために必要なお金を大切にすることにも繋がります。</a:t>
            </a:r>
            <a:endParaRPr dirty="0"/>
          </a:p>
          <a:p>
            <a:pPr marL="0" lvl="0" indent="0" algn="l" rtl="0">
              <a:spcBef>
                <a:spcPts val="0"/>
              </a:spcBef>
              <a:spcAft>
                <a:spcPts val="0"/>
              </a:spcAft>
              <a:buNone/>
            </a:pPr>
            <a:r>
              <a:rPr lang="ja" dirty="0"/>
              <a:t>ただときに子どもは、乱暴に投げつけることもあります。</a:t>
            </a:r>
            <a:endParaRPr dirty="0"/>
          </a:p>
          <a:p>
            <a:pPr marL="0" lvl="0" indent="0" algn="l" rtl="0">
              <a:spcBef>
                <a:spcPts val="0"/>
              </a:spcBef>
              <a:spcAft>
                <a:spcPts val="0"/>
              </a:spcAft>
              <a:buNone/>
            </a:pPr>
            <a:r>
              <a:rPr lang="ja" dirty="0"/>
              <a:t>そんな時は、親が子どもにこういうふうにして扱って欲しいと伝えながら、お手本を見せましょう。</a:t>
            </a:r>
            <a:endParaRPr dirty="0"/>
          </a:p>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32a6c84e007_1_55: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32a6c84e007_1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dirty="0"/>
              <a:t>子どもはちゃんとみています。</a:t>
            </a:r>
            <a:endParaRPr dirty="0"/>
          </a:p>
          <a:p>
            <a:pPr marL="0" lvl="0" indent="0" algn="l" rtl="0">
              <a:spcBef>
                <a:spcPts val="0"/>
              </a:spcBef>
              <a:spcAft>
                <a:spcPts val="0"/>
              </a:spcAft>
              <a:buNone/>
            </a:pPr>
            <a:r>
              <a:rPr lang="ja" dirty="0"/>
              <a:t>赤ちゃんからおうちの人が大切にしている財布やお金が大好きです。</a:t>
            </a:r>
            <a:endParaRPr dirty="0"/>
          </a:p>
          <a:p>
            <a:pPr marL="0" lvl="0" indent="0" algn="l" rtl="0">
              <a:spcBef>
                <a:spcPts val="0"/>
              </a:spcBef>
              <a:spcAft>
                <a:spcPts val="0"/>
              </a:spcAft>
              <a:buNone/>
            </a:pPr>
            <a:r>
              <a:rPr lang="ja" dirty="0"/>
              <a:t>私の子どもも、ふと目を離したすきにカバンの中からお財布を取り出し、触ろうとしました。</a:t>
            </a:r>
            <a:endParaRPr dirty="0"/>
          </a:p>
          <a:p>
            <a:pPr marL="0" lvl="0" indent="0" algn="l" rtl="0">
              <a:spcBef>
                <a:spcPts val="0"/>
              </a:spcBef>
              <a:spcAft>
                <a:spcPts val="0"/>
              </a:spcAft>
              <a:buNone/>
            </a:pPr>
            <a:endParaRPr dirty="0"/>
          </a:p>
          <a:p>
            <a:pPr marL="0" lvl="0" indent="0" algn="l" rtl="0">
              <a:spcBef>
                <a:spcPts val="0"/>
              </a:spcBef>
              <a:spcAft>
                <a:spcPts val="0"/>
              </a:spcAft>
              <a:buClr>
                <a:schemeClr val="dk1"/>
              </a:buClr>
              <a:buSzPts val="1100"/>
              <a:buFont typeface="Arial"/>
              <a:buNone/>
            </a:pPr>
            <a:r>
              <a:rPr lang="ja" dirty="0"/>
              <a:t>しかし例えば、「これは、ご飯を買うためのお金だよー。大事だよー。」と言い、触らせないよう注意しました。</a:t>
            </a: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None/>
            </a:pPr>
            <a:r>
              <a:rPr lang="ja" dirty="0"/>
              <a:t>マネしてくれる赤ちゃんの頃から、私たち親自身が物やお金を大事にするお手本をぜひ見せてあげてください。</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3F7B9B45-AF9D-A293-67A9-523228F5B5E4}"/>
            </a:ext>
          </a:extLst>
        </p:cNvPr>
        <p:cNvGrpSpPr/>
        <p:nvPr/>
      </p:nvGrpSpPr>
      <p:grpSpPr>
        <a:xfrm>
          <a:off x="0" y="0"/>
          <a:ext cx="0" cy="0"/>
          <a:chOff x="0" y="0"/>
          <a:chExt cx="0" cy="0"/>
        </a:xfrm>
      </p:grpSpPr>
      <p:sp>
        <p:nvSpPr>
          <p:cNvPr id="168" name="Google Shape;168;g32a6c84e007_1_11:notes">
            <a:extLst>
              <a:ext uri="{FF2B5EF4-FFF2-40B4-BE49-F238E27FC236}">
                <a16:creationId xmlns:a16="http://schemas.microsoft.com/office/drawing/2014/main" id="{305935D8-88DF-C4C7-2024-05BCDDE7C8B1}"/>
              </a:ext>
            </a:extLst>
          </p:cNvPr>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32a6c84e007_1_11:notes">
            <a:extLst>
              <a:ext uri="{FF2B5EF4-FFF2-40B4-BE49-F238E27FC236}">
                <a16:creationId xmlns:a16="http://schemas.microsoft.com/office/drawing/2014/main" id="{84E1BC26-4114-5798-BD94-62D85EE86F1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706346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32a6c84e007_1_26: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32a6c84e007_1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ja" dirty="0"/>
              <a:t>0歳の頃から、お買い物が「お金」の学びにつながる絶好のチャンスです。</a:t>
            </a: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None/>
            </a:pPr>
            <a:r>
              <a:rPr lang="ja" dirty="0"/>
              <a:t>・食育を兼ね「買い物実況」をする</a:t>
            </a:r>
            <a:endParaRPr dirty="0"/>
          </a:p>
          <a:p>
            <a:pPr marL="0" lvl="0" indent="0" algn="l" rtl="0">
              <a:spcBef>
                <a:spcPts val="0"/>
              </a:spcBef>
              <a:spcAft>
                <a:spcPts val="0"/>
              </a:spcAft>
              <a:buNone/>
            </a:pPr>
            <a:r>
              <a:rPr lang="ja" dirty="0"/>
              <a:t>例えば、</a:t>
            </a:r>
            <a:endParaRPr dirty="0"/>
          </a:p>
          <a:p>
            <a:pPr marL="0" lvl="0" indent="0" algn="l" rtl="0">
              <a:spcBef>
                <a:spcPts val="0"/>
              </a:spcBef>
              <a:spcAft>
                <a:spcPts val="0"/>
              </a:spcAft>
              <a:buNone/>
            </a:pPr>
            <a:r>
              <a:rPr lang="ja" dirty="0"/>
              <a:t>「あっ今日はトマトが１００円は安い！」または「300円は高い」</a:t>
            </a:r>
            <a:endParaRPr dirty="0"/>
          </a:p>
          <a:p>
            <a:pPr marL="0" lvl="0" indent="0" algn="l" rtl="0">
              <a:spcBef>
                <a:spcPts val="0"/>
              </a:spcBef>
              <a:spcAft>
                <a:spcPts val="0"/>
              </a:spcAft>
              <a:buNone/>
            </a:pPr>
            <a:r>
              <a:rPr lang="ja" dirty="0"/>
              <a:t>あれこないだの店１２０円だったけど、この店１５０円だ！</a:t>
            </a:r>
            <a:endParaRPr dirty="0"/>
          </a:p>
          <a:p>
            <a:pPr marL="0" lvl="0" indent="0" algn="l" rtl="0">
              <a:spcBef>
                <a:spcPts val="0"/>
              </a:spcBef>
              <a:spcAft>
                <a:spcPts val="0"/>
              </a:spcAft>
              <a:buNone/>
            </a:pPr>
            <a:r>
              <a:rPr lang="ja" dirty="0"/>
              <a:t>「こっちの方が新鮮でおいしそう」</a:t>
            </a:r>
            <a:endParaRPr dirty="0"/>
          </a:p>
          <a:p>
            <a:pPr marL="0" lvl="0" indent="0" algn="l" rtl="0">
              <a:spcBef>
                <a:spcPts val="0"/>
              </a:spcBef>
              <a:spcAft>
                <a:spcPts val="0"/>
              </a:spcAft>
              <a:buNone/>
            </a:pPr>
            <a:r>
              <a:rPr lang="ja" dirty="0"/>
              <a:t>「日本とアメリカの牛肉どっちを買おうかな」</a:t>
            </a:r>
            <a:endParaRPr dirty="0"/>
          </a:p>
          <a:p>
            <a:pPr marL="0" lvl="0" indent="0" algn="l" rtl="0">
              <a:spcBef>
                <a:spcPts val="0"/>
              </a:spcBef>
              <a:spcAft>
                <a:spcPts val="0"/>
              </a:spcAft>
              <a:buNone/>
            </a:pPr>
            <a:r>
              <a:rPr lang="ja" dirty="0"/>
              <a:t>物にはそれぞれ値段があり、同じものでも季節や取れる場所、店によっても値段が違います。</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ja" dirty="0"/>
              <a:t>・レジで感謝の気持ちを伝える</a:t>
            </a:r>
            <a:endParaRPr dirty="0"/>
          </a:p>
          <a:p>
            <a:pPr marL="0" lvl="0" indent="0" algn="l" rtl="0">
              <a:spcBef>
                <a:spcPts val="0"/>
              </a:spcBef>
              <a:spcAft>
                <a:spcPts val="0"/>
              </a:spcAft>
              <a:buNone/>
            </a:pPr>
            <a:r>
              <a:rPr lang="ja" dirty="0"/>
              <a:t>お金と交換することで手に入れるのがお買い物。</a:t>
            </a:r>
            <a:endParaRPr dirty="0"/>
          </a:p>
          <a:p>
            <a:pPr marL="0" lvl="0" indent="0" algn="l" rtl="0">
              <a:spcBef>
                <a:spcPts val="0"/>
              </a:spcBef>
              <a:spcAft>
                <a:spcPts val="0"/>
              </a:spcAft>
              <a:buNone/>
            </a:pPr>
            <a:r>
              <a:rPr lang="ja" dirty="0"/>
              <a:t>レジにならび、品物を受け取る時は「ありがとう」と、お店の人に感謝を伝えます。</a:t>
            </a:r>
            <a:endParaRPr dirty="0"/>
          </a:p>
          <a:p>
            <a:pPr marL="0" lvl="0" indent="0" algn="l" rtl="0">
              <a:spcBef>
                <a:spcPts val="0"/>
              </a:spcBef>
              <a:spcAft>
                <a:spcPts val="0"/>
              </a:spcAft>
              <a:buNone/>
            </a:pPr>
            <a:r>
              <a:rPr lang="ja" dirty="0"/>
              <a:t>そうすると、お店の人も「ありがとう」と言ってくれます。</a:t>
            </a:r>
            <a:endParaRPr dirty="0"/>
          </a:p>
          <a:p>
            <a:pPr marL="0" lvl="0" indent="0" algn="l" rtl="0">
              <a:spcBef>
                <a:spcPts val="0"/>
              </a:spcBef>
              <a:spcAft>
                <a:spcPts val="0"/>
              </a:spcAft>
              <a:buNone/>
            </a:pPr>
            <a:r>
              <a:rPr lang="ja" dirty="0"/>
              <a:t>お金はありがとうとありがとうの交換です。</a:t>
            </a:r>
            <a:endParaRPr dirty="0"/>
          </a:p>
          <a:p>
            <a:pPr marL="0" lvl="0" indent="0" algn="l" rtl="0">
              <a:spcBef>
                <a:spcPts val="0"/>
              </a:spcBef>
              <a:spcAft>
                <a:spcPts val="0"/>
              </a:spcAft>
              <a:buNone/>
            </a:pPr>
            <a:r>
              <a:rPr lang="ja" dirty="0"/>
              <a:t>まだ言葉の意味はわかっていなくても、子どもへ言葉に出して擦り込ませていきましょう。</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ja" dirty="0"/>
              <a:t>赤ちゃんも一般的に生後9カ月～1年6カ月頃までに話し始めると言われています。</a:t>
            </a:r>
            <a:endParaRPr dirty="0"/>
          </a:p>
          <a:p>
            <a:pPr marL="0" lvl="0" indent="0" algn="l" rtl="0">
              <a:spcBef>
                <a:spcPts val="0"/>
              </a:spcBef>
              <a:spcAft>
                <a:spcPts val="0"/>
              </a:spcAft>
              <a:buNone/>
            </a:pPr>
            <a:r>
              <a:rPr lang="ja" dirty="0"/>
              <a:t>我が家は最初は「アンパン」「ママ」「まんま」ですが、私の言葉を真似して「あーと」（ありがとう）が割と実は早かったです。</a:t>
            </a:r>
            <a:endParaRPr dirty="0"/>
          </a:p>
          <a:p>
            <a:pPr marL="0" lvl="0" indent="0" algn="l" rtl="0">
              <a:spcBef>
                <a:spcPts val="0"/>
              </a:spcBef>
              <a:spcAft>
                <a:spcPts val="0"/>
              </a:spcAft>
              <a:buNone/>
            </a:pPr>
            <a:r>
              <a:rPr lang="ja" dirty="0"/>
              <a:t>スパルタ教育の賜物ですね。</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ja" dirty="0"/>
              <a:t>我が子に実況中継が苦手・・・ということであれば絵本で読み聞かせするのもオススメです。</a:t>
            </a:r>
            <a:endParaRPr dirty="0"/>
          </a:p>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64478" y="1094388"/>
            <a:ext cx="9963000" cy="3016800"/>
          </a:xfrm>
          <a:prstGeom prst="rect">
            <a:avLst/>
          </a:prstGeom>
        </p:spPr>
        <p:txBody>
          <a:bodyPr spcFirstLastPara="1" wrap="square" lIns="116050" tIns="116050" rIns="116050" bIns="116050" anchor="b" anchorCtr="0">
            <a:normAutofit/>
          </a:bodyPr>
          <a:lstStyle>
            <a:lvl1pPr lvl="0" algn="ctr">
              <a:spcBef>
                <a:spcPts val="0"/>
              </a:spcBef>
              <a:spcAft>
                <a:spcPts val="0"/>
              </a:spcAft>
              <a:buSzPts val="6600"/>
              <a:buNone/>
              <a:defRPr sz="6600"/>
            </a:lvl1pPr>
            <a:lvl2pPr lvl="1" algn="ctr">
              <a:spcBef>
                <a:spcPts val="0"/>
              </a:spcBef>
              <a:spcAft>
                <a:spcPts val="0"/>
              </a:spcAft>
              <a:buSzPts val="6600"/>
              <a:buNone/>
              <a:defRPr sz="6600"/>
            </a:lvl2pPr>
            <a:lvl3pPr lvl="2" algn="ctr">
              <a:spcBef>
                <a:spcPts val="0"/>
              </a:spcBef>
              <a:spcAft>
                <a:spcPts val="0"/>
              </a:spcAft>
              <a:buSzPts val="6600"/>
              <a:buNone/>
              <a:defRPr sz="6600"/>
            </a:lvl3pPr>
            <a:lvl4pPr lvl="3" algn="ctr">
              <a:spcBef>
                <a:spcPts val="0"/>
              </a:spcBef>
              <a:spcAft>
                <a:spcPts val="0"/>
              </a:spcAft>
              <a:buSzPts val="6600"/>
              <a:buNone/>
              <a:defRPr sz="6600"/>
            </a:lvl4pPr>
            <a:lvl5pPr lvl="4" algn="ctr">
              <a:spcBef>
                <a:spcPts val="0"/>
              </a:spcBef>
              <a:spcAft>
                <a:spcPts val="0"/>
              </a:spcAft>
              <a:buSzPts val="6600"/>
              <a:buNone/>
              <a:defRPr sz="6600"/>
            </a:lvl5pPr>
            <a:lvl6pPr lvl="5" algn="ctr">
              <a:spcBef>
                <a:spcPts val="0"/>
              </a:spcBef>
              <a:spcAft>
                <a:spcPts val="0"/>
              </a:spcAft>
              <a:buSzPts val="6600"/>
              <a:buNone/>
              <a:defRPr sz="6600"/>
            </a:lvl6pPr>
            <a:lvl7pPr lvl="6" algn="ctr">
              <a:spcBef>
                <a:spcPts val="0"/>
              </a:spcBef>
              <a:spcAft>
                <a:spcPts val="0"/>
              </a:spcAft>
              <a:buSzPts val="6600"/>
              <a:buNone/>
              <a:defRPr sz="6600"/>
            </a:lvl7pPr>
            <a:lvl8pPr lvl="7" algn="ctr">
              <a:spcBef>
                <a:spcPts val="0"/>
              </a:spcBef>
              <a:spcAft>
                <a:spcPts val="0"/>
              </a:spcAft>
              <a:buSzPts val="6600"/>
              <a:buNone/>
              <a:defRPr sz="6600"/>
            </a:lvl8pPr>
            <a:lvl9pPr lvl="8" algn="ctr">
              <a:spcBef>
                <a:spcPts val="0"/>
              </a:spcBef>
              <a:spcAft>
                <a:spcPts val="0"/>
              </a:spcAft>
              <a:buSzPts val="6600"/>
              <a:buNone/>
              <a:defRPr sz="6600"/>
            </a:lvl9pPr>
          </a:lstStyle>
          <a:p>
            <a:endParaRPr dirty="0"/>
          </a:p>
        </p:txBody>
      </p:sp>
      <p:sp>
        <p:nvSpPr>
          <p:cNvPr id="11" name="Google Shape;11;p2"/>
          <p:cNvSpPr txBox="1">
            <a:spLocks noGrp="1"/>
          </p:cNvSpPr>
          <p:nvPr>
            <p:ph type="subTitle" idx="1"/>
          </p:nvPr>
        </p:nvSpPr>
        <p:spPr>
          <a:xfrm>
            <a:off x="364468" y="4165643"/>
            <a:ext cx="9963000" cy="1164900"/>
          </a:xfrm>
          <a:prstGeom prst="rect">
            <a:avLst/>
          </a:prstGeom>
        </p:spPr>
        <p:txBody>
          <a:bodyPr spcFirstLastPara="1" wrap="square" lIns="116050" tIns="116050" rIns="116050" bIns="116050" anchor="t"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dirty="0"/>
          </a:p>
        </p:txBody>
      </p:sp>
      <p:sp>
        <p:nvSpPr>
          <p:cNvPr id="12" name="Google Shape;12;p2"/>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64468" y="1625801"/>
            <a:ext cx="9963000" cy="2886000"/>
          </a:xfrm>
          <a:prstGeom prst="rect">
            <a:avLst/>
          </a:prstGeom>
        </p:spPr>
        <p:txBody>
          <a:bodyPr spcFirstLastPara="1" wrap="square" lIns="116050" tIns="116050" rIns="116050" bIns="116050" anchor="b" anchorCtr="0">
            <a:normAutofit/>
          </a:bodyPr>
          <a:lstStyle>
            <a:lvl1pPr lvl="0" algn="ctr">
              <a:spcBef>
                <a:spcPts val="0"/>
              </a:spcBef>
              <a:spcAft>
                <a:spcPts val="0"/>
              </a:spcAft>
              <a:buSzPts val="15200"/>
              <a:buNone/>
              <a:defRPr sz="15200"/>
            </a:lvl1pPr>
            <a:lvl2pPr lvl="1" algn="ctr">
              <a:spcBef>
                <a:spcPts val="0"/>
              </a:spcBef>
              <a:spcAft>
                <a:spcPts val="0"/>
              </a:spcAft>
              <a:buSzPts val="15200"/>
              <a:buNone/>
              <a:defRPr sz="15200"/>
            </a:lvl2pPr>
            <a:lvl3pPr lvl="2" algn="ctr">
              <a:spcBef>
                <a:spcPts val="0"/>
              </a:spcBef>
              <a:spcAft>
                <a:spcPts val="0"/>
              </a:spcAft>
              <a:buSzPts val="15200"/>
              <a:buNone/>
              <a:defRPr sz="15200"/>
            </a:lvl3pPr>
            <a:lvl4pPr lvl="3" algn="ctr">
              <a:spcBef>
                <a:spcPts val="0"/>
              </a:spcBef>
              <a:spcAft>
                <a:spcPts val="0"/>
              </a:spcAft>
              <a:buSzPts val="15200"/>
              <a:buNone/>
              <a:defRPr sz="15200"/>
            </a:lvl4pPr>
            <a:lvl5pPr lvl="4" algn="ctr">
              <a:spcBef>
                <a:spcPts val="0"/>
              </a:spcBef>
              <a:spcAft>
                <a:spcPts val="0"/>
              </a:spcAft>
              <a:buSzPts val="15200"/>
              <a:buNone/>
              <a:defRPr sz="15200"/>
            </a:lvl5pPr>
            <a:lvl6pPr lvl="5" algn="ctr">
              <a:spcBef>
                <a:spcPts val="0"/>
              </a:spcBef>
              <a:spcAft>
                <a:spcPts val="0"/>
              </a:spcAft>
              <a:buSzPts val="15200"/>
              <a:buNone/>
              <a:defRPr sz="15200"/>
            </a:lvl6pPr>
            <a:lvl7pPr lvl="6" algn="ctr">
              <a:spcBef>
                <a:spcPts val="0"/>
              </a:spcBef>
              <a:spcAft>
                <a:spcPts val="0"/>
              </a:spcAft>
              <a:buSzPts val="15200"/>
              <a:buNone/>
              <a:defRPr sz="15200"/>
            </a:lvl7pPr>
            <a:lvl8pPr lvl="7" algn="ctr">
              <a:spcBef>
                <a:spcPts val="0"/>
              </a:spcBef>
              <a:spcAft>
                <a:spcPts val="0"/>
              </a:spcAft>
              <a:buSzPts val="15200"/>
              <a:buNone/>
              <a:defRPr sz="15200"/>
            </a:lvl8pPr>
            <a:lvl9pPr lvl="8" algn="ctr">
              <a:spcBef>
                <a:spcPts val="0"/>
              </a:spcBef>
              <a:spcAft>
                <a:spcPts val="0"/>
              </a:spcAft>
              <a:buSzPts val="15200"/>
              <a:buNone/>
              <a:defRPr sz="15200"/>
            </a:lvl9pPr>
          </a:lstStyle>
          <a:p>
            <a:r>
              <a:rPr dirty="0"/>
              <a:t>xx%</a:t>
            </a:r>
          </a:p>
        </p:txBody>
      </p:sp>
      <p:sp>
        <p:nvSpPr>
          <p:cNvPr id="46" name="Google Shape;46;p11"/>
          <p:cNvSpPr txBox="1">
            <a:spLocks noGrp="1"/>
          </p:cNvSpPr>
          <p:nvPr>
            <p:ph type="body" idx="1"/>
          </p:nvPr>
        </p:nvSpPr>
        <p:spPr>
          <a:xfrm>
            <a:off x="364468" y="4633192"/>
            <a:ext cx="9963000" cy="1911900"/>
          </a:xfrm>
          <a:prstGeom prst="rect">
            <a:avLst/>
          </a:prstGeom>
        </p:spPr>
        <p:txBody>
          <a:bodyPr spcFirstLastPara="1" wrap="square" lIns="116050" tIns="116050" rIns="116050" bIns="116050" anchor="t" anchorCtr="0">
            <a:normAutofit/>
          </a:bodyPr>
          <a:lstStyle>
            <a:lvl1pPr marL="457200" lvl="0" indent="-374650" algn="ctr">
              <a:spcBef>
                <a:spcPts val="0"/>
              </a:spcBef>
              <a:spcAft>
                <a:spcPts val="0"/>
              </a:spcAft>
              <a:buSzPts val="2300"/>
              <a:buChar char="●"/>
              <a:defRPr/>
            </a:lvl1pPr>
            <a:lvl2pPr marL="914400" lvl="1" indent="-342900" algn="ctr">
              <a:spcBef>
                <a:spcPts val="0"/>
              </a:spcBef>
              <a:spcAft>
                <a:spcPts val="0"/>
              </a:spcAft>
              <a:buSzPts val="1800"/>
              <a:buChar char="○"/>
              <a:defRPr/>
            </a:lvl2pPr>
            <a:lvl3pPr marL="1371600" lvl="2" indent="-342900" algn="ctr">
              <a:spcBef>
                <a:spcPts val="0"/>
              </a:spcBef>
              <a:spcAft>
                <a:spcPts val="0"/>
              </a:spcAft>
              <a:buSzPts val="1800"/>
              <a:buChar char="■"/>
              <a:defRPr/>
            </a:lvl3pPr>
            <a:lvl4pPr marL="1828800" lvl="3" indent="-342900" algn="ctr">
              <a:spcBef>
                <a:spcPts val="0"/>
              </a:spcBef>
              <a:spcAft>
                <a:spcPts val="0"/>
              </a:spcAft>
              <a:buSzPts val="1800"/>
              <a:buChar char="●"/>
              <a:defRPr/>
            </a:lvl4pPr>
            <a:lvl5pPr marL="2286000" lvl="4" indent="-342900" algn="ctr">
              <a:spcBef>
                <a:spcPts val="0"/>
              </a:spcBef>
              <a:spcAft>
                <a:spcPts val="0"/>
              </a:spcAft>
              <a:buSzPts val="1800"/>
              <a:buChar char="○"/>
              <a:defRPr/>
            </a:lvl5pPr>
            <a:lvl6pPr marL="2743200" lvl="5" indent="-342900" algn="ctr">
              <a:spcBef>
                <a:spcPts val="0"/>
              </a:spcBef>
              <a:spcAft>
                <a:spcPts val="0"/>
              </a:spcAft>
              <a:buSzPts val="1800"/>
              <a:buChar char="■"/>
              <a:defRPr/>
            </a:lvl6pPr>
            <a:lvl7pPr marL="3200400" lvl="6" indent="-342900" algn="ctr">
              <a:spcBef>
                <a:spcPts val="0"/>
              </a:spcBef>
              <a:spcAft>
                <a:spcPts val="0"/>
              </a:spcAft>
              <a:buSzPts val="1800"/>
              <a:buChar char="●"/>
              <a:defRPr/>
            </a:lvl7pPr>
            <a:lvl8pPr marL="3657600" lvl="7" indent="-342900" algn="ctr">
              <a:spcBef>
                <a:spcPts val="0"/>
              </a:spcBef>
              <a:spcAft>
                <a:spcPts val="0"/>
              </a:spcAft>
              <a:buSzPts val="1800"/>
              <a:buChar char="○"/>
              <a:defRPr/>
            </a:lvl8pPr>
            <a:lvl9pPr marL="4114800" lvl="8" indent="-342900" algn="ctr">
              <a:spcBef>
                <a:spcPts val="0"/>
              </a:spcBef>
              <a:spcAft>
                <a:spcPts val="0"/>
              </a:spcAft>
              <a:buSzPts val="1800"/>
              <a:buChar char="■"/>
              <a:defRPr/>
            </a:lvl9pPr>
          </a:lstStyle>
          <a:p>
            <a:endParaRPr dirty="0"/>
          </a:p>
        </p:txBody>
      </p:sp>
      <p:sp>
        <p:nvSpPr>
          <p:cNvPr id="47" name="Google Shape;47;p11"/>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タイトル スライド" type="title">
  <p:cSld name="TITLE">
    <p:spTree>
      <p:nvGrpSpPr>
        <p:cNvPr id="1" name="Shape 56"/>
        <p:cNvGrpSpPr/>
        <p:nvPr/>
      </p:nvGrpSpPr>
      <p:grpSpPr>
        <a:xfrm>
          <a:off x="0" y="0"/>
          <a:ext cx="0" cy="0"/>
          <a:chOff x="0" y="0"/>
          <a:chExt cx="0" cy="0"/>
        </a:xfrm>
      </p:grpSpPr>
      <p:sp>
        <p:nvSpPr>
          <p:cNvPr id="57" name="Google Shape;57;p14"/>
          <p:cNvSpPr txBox="1">
            <a:spLocks noGrp="1"/>
          </p:cNvSpPr>
          <p:nvPr>
            <p:ph type="ctrTitle"/>
          </p:nvPr>
        </p:nvSpPr>
        <p:spPr>
          <a:xfrm>
            <a:off x="1336500" y="1237251"/>
            <a:ext cx="8019000" cy="26322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Arial"/>
              <a:buNone/>
              <a:defRPr sz="6000">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58" name="Google Shape;58;p14"/>
          <p:cNvSpPr txBox="1">
            <a:spLocks noGrp="1"/>
          </p:cNvSpPr>
          <p:nvPr>
            <p:ph type="subTitle" idx="1"/>
          </p:nvPr>
        </p:nvSpPr>
        <p:spPr>
          <a:xfrm>
            <a:off x="1336500" y="3970751"/>
            <a:ext cx="8019000" cy="1825200"/>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atin typeface="BIZ UDPゴシック" panose="020B0400000000000000" pitchFamily="50" charset="-128"/>
                <a:ea typeface="BIZ UDPゴシック" panose="020B0400000000000000" pitchFamily="50" charset="-128"/>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dirty="0"/>
          </a:p>
        </p:txBody>
      </p:sp>
      <p:sp>
        <p:nvSpPr>
          <p:cNvPr id="59" name="Google Shape;59;p14"/>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60" name="Google Shape;60;p14"/>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ltLang="ja-JP"/>
              <a:t>© 2025 kids money school</a:t>
            </a:r>
            <a:endParaRPr lang="ja-JP" altLang="en-US" dirty="0"/>
          </a:p>
        </p:txBody>
      </p:sp>
      <p:sp>
        <p:nvSpPr>
          <p:cNvPr id="61" name="Google Shape;61;p14"/>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タイトルとコンテンツ" type="obj">
  <p:cSld name="OBJECT">
    <p:spTree>
      <p:nvGrpSpPr>
        <p:cNvPr id="1" name="Shape 62"/>
        <p:cNvGrpSpPr/>
        <p:nvPr/>
      </p:nvGrpSpPr>
      <p:grpSpPr>
        <a:xfrm>
          <a:off x="0" y="0"/>
          <a:ext cx="0" cy="0"/>
          <a:chOff x="0" y="0"/>
          <a:chExt cx="0" cy="0"/>
        </a:xfrm>
      </p:grpSpPr>
      <p:sp>
        <p:nvSpPr>
          <p:cNvPr id="63" name="Google Shape;63;p15"/>
          <p:cNvSpPr txBox="1">
            <a:spLocks noGrp="1"/>
          </p:cNvSpPr>
          <p:nvPr>
            <p:ph type="title"/>
          </p:nvPr>
        </p:nvSpPr>
        <p:spPr>
          <a:xfrm>
            <a:off x="735075" y="402500"/>
            <a:ext cx="9222000" cy="14613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64" name="Google Shape;64;p15"/>
          <p:cNvSpPr txBox="1">
            <a:spLocks noGrp="1"/>
          </p:cNvSpPr>
          <p:nvPr>
            <p:ph type="body" idx="1"/>
          </p:nvPr>
        </p:nvSpPr>
        <p:spPr>
          <a:xfrm>
            <a:off x="735075" y="2012500"/>
            <a:ext cx="9222000" cy="4796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65" name="Google Shape;65;p15"/>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66" name="Google Shape;66;p15"/>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ltLang="ja-JP"/>
              <a:t>© 2025 kids money school</a:t>
            </a:r>
            <a:endParaRPr lang="ja-JP" altLang="en-US" dirty="0"/>
          </a:p>
        </p:txBody>
      </p:sp>
      <p:sp>
        <p:nvSpPr>
          <p:cNvPr id="67" name="Google Shape;67;p15"/>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セクション見出し" type="secHead">
  <p:cSld name="SECTION_HEADER">
    <p:spTree>
      <p:nvGrpSpPr>
        <p:cNvPr id="1" name="Shape 68"/>
        <p:cNvGrpSpPr/>
        <p:nvPr/>
      </p:nvGrpSpPr>
      <p:grpSpPr>
        <a:xfrm>
          <a:off x="0" y="0"/>
          <a:ext cx="0" cy="0"/>
          <a:chOff x="0" y="0"/>
          <a:chExt cx="0" cy="0"/>
        </a:xfrm>
      </p:grpSpPr>
      <p:sp>
        <p:nvSpPr>
          <p:cNvPr id="69" name="Google Shape;69;p16"/>
          <p:cNvSpPr txBox="1">
            <a:spLocks noGrp="1"/>
          </p:cNvSpPr>
          <p:nvPr>
            <p:ph type="title"/>
          </p:nvPr>
        </p:nvSpPr>
        <p:spPr>
          <a:xfrm>
            <a:off x="729506" y="1884751"/>
            <a:ext cx="9222000" cy="31446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Arial"/>
              <a:buNone/>
              <a:defRPr sz="6000">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70" name="Google Shape;70;p16"/>
          <p:cNvSpPr txBox="1">
            <a:spLocks noGrp="1"/>
          </p:cNvSpPr>
          <p:nvPr>
            <p:ph type="body" idx="1"/>
          </p:nvPr>
        </p:nvSpPr>
        <p:spPr>
          <a:xfrm>
            <a:off x="729506" y="5059251"/>
            <a:ext cx="9222000" cy="16539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latin typeface="BIZ UDPゴシック" panose="020B0400000000000000" pitchFamily="50" charset="-128"/>
                <a:ea typeface="BIZ UDPゴシック" panose="020B0400000000000000" pitchFamily="50" charset="-128"/>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dirty="0"/>
          </a:p>
        </p:txBody>
      </p:sp>
      <p:sp>
        <p:nvSpPr>
          <p:cNvPr id="71" name="Google Shape;71;p16"/>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72" name="Google Shape;72;p16"/>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ltLang="ja-JP"/>
              <a:t>© 2025 kids money school</a:t>
            </a:r>
            <a:endParaRPr lang="ja-JP" altLang="en-US" dirty="0"/>
          </a:p>
        </p:txBody>
      </p:sp>
      <p:sp>
        <p:nvSpPr>
          <p:cNvPr id="73" name="Google Shape;73;p16"/>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2 つのコンテンツ" type="twoObj">
  <p:cSld name="TWO_OBJECTS">
    <p:spTree>
      <p:nvGrpSpPr>
        <p:cNvPr id="1" name="Shape 74"/>
        <p:cNvGrpSpPr/>
        <p:nvPr/>
      </p:nvGrpSpPr>
      <p:grpSpPr>
        <a:xfrm>
          <a:off x="0" y="0"/>
          <a:ext cx="0" cy="0"/>
          <a:chOff x="0" y="0"/>
          <a:chExt cx="0" cy="0"/>
        </a:xfrm>
      </p:grpSpPr>
      <p:sp>
        <p:nvSpPr>
          <p:cNvPr id="75" name="Google Shape;75;p17"/>
          <p:cNvSpPr txBox="1">
            <a:spLocks noGrp="1"/>
          </p:cNvSpPr>
          <p:nvPr>
            <p:ph type="title"/>
          </p:nvPr>
        </p:nvSpPr>
        <p:spPr>
          <a:xfrm>
            <a:off x="735075" y="402500"/>
            <a:ext cx="9222000" cy="14613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76" name="Google Shape;76;p17"/>
          <p:cNvSpPr txBox="1">
            <a:spLocks noGrp="1"/>
          </p:cNvSpPr>
          <p:nvPr>
            <p:ph type="body" idx="1"/>
          </p:nvPr>
        </p:nvSpPr>
        <p:spPr>
          <a:xfrm>
            <a:off x="735075" y="2012500"/>
            <a:ext cx="4544100" cy="4796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77" name="Google Shape;77;p17"/>
          <p:cNvSpPr txBox="1">
            <a:spLocks noGrp="1"/>
          </p:cNvSpPr>
          <p:nvPr>
            <p:ph type="body" idx="2"/>
          </p:nvPr>
        </p:nvSpPr>
        <p:spPr>
          <a:xfrm>
            <a:off x="5412825" y="2012500"/>
            <a:ext cx="4544100" cy="4796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78" name="Google Shape;78;p17"/>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79" name="Google Shape;79;p17"/>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ltLang="ja-JP"/>
              <a:t>© 2025 kids money school</a:t>
            </a:r>
            <a:endParaRPr lang="ja-JP" altLang="en-US" dirty="0"/>
          </a:p>
        </p:txBody>
      </p:sp>
      <p:sp>
        <p:nvSpPr>
          <p:cNvPr id="80" name="Google Shape;80;p17"/>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比較" type="twoTxTwoObj">
  <p:cSld name="TWO_OBJECTS_WITH_TEXT">
    <p:spTree>
      <p:nvGrpSpPr>
        <p:cNvPr id="1" name="Shape 81"/>
        <p:cNvGrpSpPr/>
        <p:nvPr/>
      </p:nvGrpSpPr>
      <p:grpSpPr>
        <a:xfrm>
          <a:off x="0" y="0"/>
          <a:ext cx="0" cy="0"/>
          <a:chOff x="0" y="0"/>
          <a:chExt cx="0" cy="0"/>
        </a:xfrm>
      </p:grpSpPr>
      <p:sp>
        <p:nvSpPr>
          <p:cNvPr id="82" name="Google Shape;82;p18"/>
          <p:cNvSpPr txBox="1">
            <a:spLocks noGrp="1"/>
          </p:cNvSpPr>
          <p:nvPr>
            <p:ph type="title"/>
          </p:nvPr>
        </p:nvSpPr>
        <p:spPr>
          <a:xfrm>
            <a:off x="736468" y="402500"/>
            <a:ext cx="9222000" cy="14613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83" name="Google Shape;83;p18"/>
          <p:cNvSpPr txBox="1">
            <a:spLocks noGrp="1"/>
          </p:cNvSpPr>
          <p:nvPr>
            <p:ph type="body" idx="1"/>
          </p:nvPr>
        </p:nvSpPr>
        <p:spPr>
          <a:xfrm>
            <a:off x="736468" y="1853251"/>
            <a:ext cx="4523400" cy="9081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atin typeface="BIZ UDPゴシック" panose="020B0400000000000000" pitchFamily="50" charset="-128"/>
                <a:ea typeface="BIZ UDPゴシック" panose="020B0400000000000000" pitchFamily="50" charset="-128"/>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dirty="0"/>
          </a:p>
        </p:txBody>
      </p:sp>
      <p:sp>
        <p:nvSpPr>
          <p:cNvPr id="84" name="Google Shape;84;p18"/>
          <p:cNvSpPr txBox="1">
            <a:spLocks noGrp="1"/>
          </p:cNvSpPr>
          <p:nvPr>
            <p:ph type="body" idx="2"/>
          </p:nvPr>
        </p:nvSpPr>
        <p:spPr>
          <a:xfrm>
            <a:off x="736468" y="2761500"/>
            <a:ext cx="4523400" cy="4061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85" name="Google Shape;85;p18"/>
          <p:cNvSpPr txBox="1">
            <a:spLocks noGrp="1"/>
          </p:cNvSpPr>
          <p:nvPr>
            <p:ph type="body" idx="3"/>
          </p:nvPr>
        </p:nvSpPr>
        <p:spPr>
          <a:xfrm>
            <a:off x="5412825" y="1853251"/>
            <a:ext cx="4545300" cy="9081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atin typeface="BIZ UDPゴシック" panose="020B0400000000000000" pitchFamily="50" charset="-128"/>
                <a:ea typeface="BIZ UDPゴシック" panose="020B0400000000000000" pitchFamily="50" charset="-128"/>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dirty="0"/>
          </a:p>
        </p:txBody>
      </p:sp>
      <p:sp>
        <p:nvSpPr>
          <p:cNvPr id="86" name="Google Shape;86;p18"/>
          <p:cNvSpPr txBox="1">
            <a:spLocks noGrp="1"/>
          </p:cNvSpPr>
          <p:nvPr>
            <p:ph type="body" idx="4"/>
          </p:nvPr>
        </p:nvSpPr>
        <p:spPr>
          <a:xfrm>
            <a:off x="5412825" y="2761500"/>
            <a:ext cx="4545300" cy="4061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87" name="Google Shape;87;p18"/>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88" name="Google Shape;88;p18"/>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ltLang="ja-JP"/>
              <a:t>© 2025 kids money school</a:t>
            </a:r>
            <a:endParaRPr lang="ja-JP" altLang="en-US" dirty="0"/>
          </a:p>
        </p:txBody>
      </p:sp>
      <p:sp>
        <p:nvSpPr>
          <p:cNvPr id="89" name="Google Shape;89;p18"/>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タイトルのみ" type="titleOnly">
  <p:cSld name="TITLE_ONLY">
    <p:spTree>
      <p:nvGrpSpPr>
        <p:cNvPr id="1" name="Shape 90"/>
        <p:cNvGrpSpPr/>
        <p:nvPr/>
      </p:nvGrpSpPr>
      <p:grpSpPr>
        <a:xfrm>
          <a:off x="0" y="0"/>
          <a:ext cx="0" cy="0"/>
          <a:chOff x="0" y="0"/>
          <a:chExt cx="0" cy="0"/>
        </a:xfrm>
      </p:grpSpPr>
      <p:sp>
        <p:nvSpPr>
          <p:cNvPr id="91" name="Google Shape;91;p19"/>
          <p:cNvSpPr txBox="1">
            <a:spLocks noGrp="1"/>
          </p:cNvSpPr>
          <p:nvPr>
            <p:ph type="title"/>
          </p:nvPr>
        </p:nvSpPr>
        <p:spPr>
          <a:xfrm>
            <a:off x="735075" y="402500"/>
            <a:ext cx="9222000" cy="14613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92" name="Google Shape;92;p19"/>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93" name="Google Shape;93;p19"/>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ltLang="ja-JP"/>
              <a:t>© 2025 kids money school</a:t>
            </a:r>
            <a:endParaRPr lang="ja-JP" altLang="en-US" dirty="0"/>
          </a:p>
        </p:txBody>
      </p:sp>
      <p:sp>
        <p:nvSpPr>
          <p:cNvPr id="94" name="Google Shape;94;p19"/>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白紙" type="blank">
  <p:cSld name="BLANK">
    <p:spTree>
      <p:nvGrpSpPr>
        <p:cNvPr id="1" name="Shape 95"/>
        <p:cNvGrpSpPr/>
        <p:nvPr/>
      </p:nvGrpSpPr>
      <p:grpSpPr>
        <a:xfrm>
          <a:off x="0" y="0"/>
          <a:ext cx="0" cy="0"/>
          <a:chOff x="0" y="0"/>
          <a:chExt cx="0" cy="0"/>
        </a:xfrm>
      </p:grpSpPr>
      <p:sp>
        <p:nvSpPr>
          <p:cNvPr id="96" name="Google Shape;96;p20"/>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97" name="Google Shape;97;p20"/>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ltLang="ja-JP"/>
              <a:t>© 2025 kids money school</a:t>
            </a:r>
            <a:endParaRPr lang="ja-JP" altLang="en-US" dirty="0"/>
          </a:p>
        </p:txBody>
      </p:sp>
      <p:sp>
        <p:nvSpPr>
          <p:cNvPr id="98" name="Google Shape;98;p20"/>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タイトル付きのコンテンツ" type="objTx">
  <p:cSld name="OBJECT_WITH_CAPTION_TEXT">
    <p:spTree>
      <p:nvGrpSpPr>
        <p:cNvPr id="1" name="Shape 99"/>
        <p:cNvGrpSpPr/>
        <p:nvPr/>
      </p:nvGrpSpPr>
      <p:grpSpPr>
        <a:xfrm>
          <a:off x="0" y="0"/>
          <a:ext cx="0" cy="0"/>
          <a:chOff x="0" y="0"/>
          <a:chExt cx="0" cy="0"/>
        </a:xfrm>
      </p:grpSpPr>
      <p:sp>
        <p:nvSpPr>
          <p:cNvPr id="100" name="Google Shape;100;p21"/>
          <p:cNvSpPr txBox="1">
            <a:spLocks noGrp="1"/>
          </p:cNvSpPr>
          <p:nvPr>
            <p:ph type="title"/>
          </p:nvPr>
        </p:nvSpPr>
        <p:spPr>
          <a:xfrm>
            <a:off x="736468" y="504000"/>
            <a:ext cx="3448200" cy="17640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101" name="Google Shape;101;p21"/>
          <p:cNvSpPr txBox="1">
            <a:spLocks noGrp="1"/>
          </p:cNvSpPr>
          <p:nvPr>
            <p:ph type="body" idx="1"/>
          </p:nvPr>
        </p:nvSpPr>
        <p:spPr>
          <a:xfrm>
            <a:off x="4545493" y="1088500"/>
            <a:ext cx="5412900" cy="5372400"/>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atin typeface="BIZ UDPゴシック" panose="020B0400000000000000" pitchFamily="50" charset="-128"/>
                <a:ea typeface="BIZ UDPゴシック" panose="020B0400000000000000" pitchFamily="50" charset="-128"/>
              </a:defRPr>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dirty="0"/>
          </a:p>
        </p:txBody>
      </p:sp>
      <p:sp>
        <p:nvSpPr>
          <p:cNvPr id="102" name="Google Shape;102;p21"/>
          <p:cNvSpPr txBox="1">
            <a:spLocks noGrp="1"/>
          </p:cNvSpPr>
          <p:nvPr>
            <p:ph type="body" idx="2"/>
          </p:nvPr>
        </p:nvSpPr>
        <p:spPr>
          <a:xfrm>
            <a:off x="736468" y="2268000"/>
            <a:ext cx="3448200" cy="42018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atin typeface="BIZ UDPゴシック" panose="020B0400000000000000" pitchFamily="50" charset="-128"/>
                <a:ea typeface="BIZ UDPゴシック" panose="020B0400000000000000" pitchFamily="50" charset="-128"/>
              </a:defRPr>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dirty="0"/>
          </a:p>
        </p:txBody>
      </p:sp>
      <p:sp>
        <p:nvSpPr>
          <p:cNvPr id="103" name="Google Shape;103;p21"/>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04" name="Google Shape;104;p21"/>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ltLang="ja-JP"/>
              <a:t>© 2025 kids money school</a:t>
            </a:r>
            <a:endParaRPr lang="ja-JP" altLang="en-US" dirty="0"/>
          </a:p>
        </p:txBody>
      </p:sp>
      <p:sp>
        <p:nvSpPr>
          <p:cNvPr id="105" name="Google Shape;105;p21"/>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64468" y="3161354"/>
            <a:ext cx="9963000" cy="1237200"/>
          </a:xfrm>
          <a:prstGeom prst="rect">
            <a:avLst/>
          </a:prstGeom>
        </p:spPr>
        <p:txBody>
          <a:bodyPr spcFirstLastPara="1" wrap="square" lIns="116050" tIns="116050" rIns="116050" bIns="116050" anchor="ctr" anchorCtr="0">
            <a:normAutofit/>
          </a:bodyPr>
          <a:lstStyle>
            <a:lvl1pPr lvl="0" algn="ctr">
              <a:spcBef>
                <a:spcPts val="0"/>
              </a:spcBef>
              <a:spcAft>
                <a:spcPts val="0"/>
              </a:spcAft>
              <a:buSzPts val="4600"/>
              <a:buNone/>
              <a:defRPr sz="4600"/>
            </a:lvl1pPr>
            <a:lvl2pPr lvl="1" algn="ctr">
              <a:spcBef>
                <a:spcPts val="0"/>
              </a:spcBef>
              <a:spcAft>
                <a:spcPts val="0"/>
              </a:spcAft>
              <a:buSzPts val="4600"/>
              <a:buNone/>
              <a:defRPr sz="4600"/>
            </a:lvl2pPr>
            <a:lvl3pPr lvl="2" algn="ctr">
              <a:spcBef>
                <a:spcPts val="0"/>
              </a:spcBef>
              <a:spcAft>
                <a:spcPts val="0"/>
              </a:spcAft>
              <a:buSzPts val="4600"/>
              <a:buNone/>
              <a:defRPr sz="4600"/>
            </a:lvl3pPr>
            <a:lvl4pPr lvl="3" algn="ctr">
              <a:spcBef>
                <a:spcPts val="0"/>
              </a:spcBef>
              <a:spcAft>
                <a:spcPts val="0"/>
              </a:spcAft>
              <a:buSzPts val="4600"/>
              <a:buNone/>
              <a:defRPr sz="4600"/>
            </a:lvl4pPr>
            <a:lvl5pPr lvl="4" algn="ctr">
              <a:spcBef>
                <a:spcPts val="0"/>
              </a:spcBef>
              <a:spcAft>
                <a:spcPts val="0"/>
              </a:spcAft>
              <a:buSzPts val="4600"/>
              <a:buNone/>
              <a:defRPr sz="4600"/>
            </a:lvl5pPr>
            <a:lvl6pPr lvl="5" algn="ctr">
              <a:spcBef>
                <a:spcPts val="0"/>
              </a:spcBef>
              <a:spcAft>
                <a:spcPts val="0"/>
              </a:spcAft>
              <a:buSzPts val="4600"/>
              <a:buNone/>
              <a:defRPr sz="4600"/>
            </a:lvl6pPr>
            <a:lvl7pPr lvl="6" algn="ctr">
              <a:spcBef>
                <a:spcPts val="0"/>
              </a:spcBef>
              <a:spcAft>
                <a:spcPts val="0"/>
              </a:spcAft>
              <a:buSzPts val="4600"/>
              <a:buNone/>
              <a:defRPr sz="4600"/>
            </a:lvl7pPr>
            <a:lvl8pPr lvl="7" algn="ctr">
              <a:spcBef>
                <a:spcPts val="0"/>
              </a:spcBef>
              <a:spcAft>
                <a:spcPts val="0"/>
              </a:spcAft>
              <a:buSzPts val="4600"/>
              <a:buNone/>
              <a:defRPr sz="4600"/>
            </a:lvl8pPr>
            <a:lvl9pPr lvl="8" algn="ctr">
              <a:spcBef>
                <a:spcPts val="0"/>
              </a:spcBef>
              <a:spcAft>
                <a:spcPts val="0"/>
              </a:spcAft>
              <a:buSzPts val="4600"/>
              <a:buNone/>
              <a:defRPr sz="4600"/>
            </a:lvl9pPr>
          </a:lstStyle>
          <a:p>
            <a:endParaRPr dirty="0"/>
          </a:p>
        </p:txBody>
      </p:sp>
      <p:sp>
        <p:nvSpPr>
          <p:cNvPr id="15" name="Google Shape;15;p3"/>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タイトル付きの図" type="picTx">
  <p:cSld name="PICTURE_WITH_CAPTION_TEXT">
    <p:spTree>
      <p:nvGrpSpPr>
        <p:cNvPr id="1" name="Shape 106"/>
        <p:cNvGrpSpPr/>
        <p:nvPr/>
      </p:nvGrpSpPr>
      <p:grpSpPr>
        <a:xfrm>
          <a:off x="0" y="0"/>
          <a:ext cx="0" cy="0"/>
          <a:chOff x="0" y="0"/>
          <a:chExt cx="0" cy="0"/>
        </a:xfrm>
      </p:grpSpPr>
      <p:sp>
        <p:nvSpPr>
          <p:cNvPr id="107" name="Google Shape;107;p22"/>
          <p:cNvSpPr txBox="1">
            <a:spLocks noGrp="1"/>
          </p:cNvSpPr>
          <p:nvPr>
            <p:ph type="title"/>
          </p:nvPr>
        </p:nvSpPr>
        <p:spPr>
          <a:xfrm>
            <a:off x="736468" y="504000"/>
            <a:ext cx="3448200" cy="17640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108" name="Google Shape;108;p22"/>
          <p:cNvSpPr>
            <a:spLocks noGrp="1"/>
          </p:cNvSpPr>
          <p:nvPr>
            <p:ph type="pic" idx="2"/>
          </p:nvPr>
        </p:nvSpPr>
        <p:spPr>
          <a:xfrm>
            <a:off x="4545493" y="1088500"/>
            <a:ext cx="5412900" cy="5372400"/>
          </a:xfrm>
          <a:prstGeom prst="rect">
            <a:avLst/>
          </a:prstGeom>
          <a:noFill/>
          <a:ln>
            <a:noFill/>
          </a:ln>
        </p:spPr>
      </p:sp>
      <p:sp>
        <p:nvSpPr>
          <p:cNvPr id="109" name="Google Shape;109;p22"/>
          <p:cNvSpPr txBox="1">
            <a:spLocks noGrp="1"/>
          </p:cNvSpPr>
          <p:nvPr>
            <p:ph type="body" idx="1"/>
          </p:nvPr>
        </p:nvSpPr>
        <p:spPr>
          <a:xfrm>
            <a:off x="736468" y="2268000"/>
            <a:ext cx="3448200" cy="42018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atin typeface="BIZ UDPゴシック" panose="020B0400000000000000" pitchFamily="50" charset="-128"/>
                <a:ea typeface="BIZ UDPゴシック" panose="020B0400000000000000" pitchFamily="50" charset="-128"/>
              </a:defRPr>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dirty="0"/>
          </a:p>
        </p:txBody>
      </p:sp>
      <p:sp>
        <p:nvSpPr>
          <p:cNvPr id="110" name="Google Shape;110;p22"/>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11" name="Google Shape;111;p22"/>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ltLang="ja-JP"/>
              <a:t>© 2025 kids money school</a:t>
            </a:r>
            <a:endParaRPr lang="ja-JP" altLang="en-US" dirty="0"/>
          </a:p>
        </p:txBody>
      </p:sp>
      <p:sp>
        <p:nvSpPr>
          <p:cNvPr id="112" name="Google Shape;112;p22"/>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タイトルと縦書きテキスト" type="vertTx">
  <p:cSld name="VERTICAL_TEXT">
    <p:spTree>
      <p:nvGrpSpPr>
        <p:cNvPr id="1" name="Shape 113"/>
        <p:cNvGrpSpPr/>
        <p:nvPr/>
      </p:nvGrpSpPr>
      <p:grpSpPr>
        <a:xfrm>
          <a:off x="0" y="0"/>
          <a:ext cx="0" cy="0"/>
          <a:chOff x="0" y="0"/>
          <a:chExt cx="0" cy="0"/>
        </a:xfrm>
      </p:grpSpPr>
      <p:sp>
        <p:nvSpPr>
          <p:cNvPr id="114" name="Google Shape;114;p23"/>
          <p:cNvSpPr txBox="1">
            <a:spLocks noGrp="1"/>
          </p:cNvSpPr>
          <p:nvPr>
            <p:ph type="title"/>
          </p:nvPr>
        </p:nvSpPr>
        <p:spPr>
          <a:xfrm>
            <a:off x="735075" y="402500"/>
            <a:ext cx="9222000" cy="14613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115" name="Google Shape;115;p23"/>
          <p:cNvSpPr txBox="1">
            <a:spLocks noGrp="1"/>
          </p:cNvSpPr>
          <p:nvPr>
            <p:ph type="body" idx="1"/>
          </p:nvPr>
        </p:nvSpPr>
        <p:spPr>
          <a:xfrm rot="5400000">
            <a:off x="2947725" y="-200000"/>
            <a:ext cx="4796700" cy="9221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116" name="Google Shape;116;p23"/>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17" name="Google Shape;117;p23"/>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ltLang="ja-JP"/>
              <a:t>© 2025 kids money school</a:t>
            </a:r>
            <a:endParaRPr lang="ja-JP" altLang="en-US" dirty="0"/>
          </a:p>
        </p:txBody>
      </p:sp>
      <p:sp>
        <p:nvSpPr>
          <p:cNvPr id="118" name="Google Shape;118;p23"/>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縦書きタイトルと&#10;縦書きテキスト" type="vertTitleAndTx">
  <p:cSld name="VERTICAL_TITLE_AND_VERTICAL_TEXT">
    <p:spTree>
      <p:nvGrpSpPr>
        <p:cNvPr id="1" name="Shape 119"/>
        <p:cNvGrpSpPr/>
        <p:nvPr/>
      </p:nvGrpSpPr>
      <p:grpSpPr>
        <a:xfrm>
          <a:off x="0" y="0"/>
          <a:ext cx="0" cy="0"/>
          <a:chOff x="0" y="0"/>
          <a:chExt cx="0" cy="0"/>
        </a:xfrm>
      </p:grpSpPr>
      <p:sp>
        <p:nvSpPr>
          <p:cNvPr id="120" name="Google Shape;120;p24"/>
          <p:cNvSpPr txBox="1">
            <a:spLocks noGrp="1"/>
          </p:cNvSpPr>
          <p:nvPr>
            <p:ph type="title"/>
          </p:nvPr>
        </p:nvSpPr>
        <p:spPr>
          <a:xfrm rot="5400000">
            <a:off x="5600775" y="2453150"/>
            <a:ext cx="6406800" cy="23055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121" name="Google Shape;121;p24"/>
          <p:cNvSpPr txBox="1">
            <a:spLocks noGrp="1"/>
          </p:cNvSpPr>
          <p:nvPr>
            <p:ph type="body" idx="1"/>
          </p:nvPr>
        </p:nvSpPr>
        <p:spPr>
          <a:xfrm rot="5400000">
            <a:off x="923063" y="214550"/>
            <a:ext cx="6406800" cy="6782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BIZ UDPゴシック" panose="020B0400000000000000" pitchFamily="50" charset="-128"/>
                <a:ea typeface="BIZ UDPゴシック" panose="020B0400000000000000" pitchFamily="50" charset="-128"/>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122" name="Google Shape;122;p24"/>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ja-JP" altLang="en-US" dirty="0"/>
          </a:p>
        </p:txBody>
      </p:sp>
      <p:sp>
        <p:nvSpPr>
          <p:cNvPr id="123" name="Google Shape;123;p24"/>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ltLang="ja-JP"/>
              <a:t>© 2025 kids money school</a:t>
            </a:r>
            <a:endParaRPr lang="ja-JP" altLang="en-US" dirty="0"/>
          </a:p>
        </p:txBody>
      </p:sp>
      <p:sp>
        <p:nvSpPr>
          <p:cNvPr id="124" name="Google Shape;124;p24"/>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タイトル スライド 1">
  <p:cSld name="タイトル スライド">
    <p:bg>
      <p:bgPr>
        <a:solidFill>
          <a:schemeClr val="lt1"/>
        </a:solidFill>
        <a:effectLst/>
      </p:bgPr>
    </p:bg>
    <p:spTree>
      <p:nvGrpSpPr>
        <p:cNvPr id="1" name="Shape 125"/>
        <p:cNvGrpSpPr/>
        <p:nvPr/>
      </p:nvGrpSpPr>
      <p:grpSpPr>
        <a:xfrm>
          <a:off x="0" y="0"/>
          <a:ext cx="0" cy="0"/>
          <a:chOff x="0" y="0"/>
          <a:chExt cx="0" cy="0"/>
        </a:xfrm>
      </p:grpSpPr>
      <p:sp>
        <p:nvSpPr>
          <p:cNvPr id="126" name="Google Shape;126;p25"/>
          <p:cNvSpPr txBox="1">
            <a:spLocks noGrp="1"/>
          </p:cNvSpPr>
          <p:nvPr>
            <p:ph type="subTitle" idx="1"/>
          </p:nvPr>
        </p:nvSpPr>
        <p:spPr>
          <a:xfrm>
            <a:off x="1336500" y="3970751"/>
            <a:ext cx="8019000" cy="1825200"/>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atin typeface="BIZ UDPゴシック" panose="020B0400000000000000" pitchFamily="50" charset="-128"/>
                <a:ea typeface="BIZ UDPゴシック" panose="020B0400000000000000" pitchFamily="50" charset="-128"/>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dirty="0"/>
          </a:p>
        </p:txBody>
      </p:sp>
      <p:sp>
        <p:nvSpPr>
          <p:cNvPr id="127" name="Google Shape;127;p25"/>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BIZ UDPゴシック" panose="020B0400000000000000" pitchFamily="50" charset="-128"/>
                <a:ea typeface="BIZ UDPゴシック" panose="020B0400000000000000" pitchFamily="50" charset="-128"/>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fld id="{00000000-1234-1234-1234-123412341234}" type="slidenum">
              <a:rPr lang="en-US" altLang="ja" smtClean="0"/>
              <a:pPr/>
              <a:t>‹#›</a:t>
            </a:fld>
            <a:endParaRPr lang="ja" altLang="en-US" dirty="0"/>
          </a:p>
        </p:txBody>
      </p:sp>
      <p:sp>
        <p:nvSpPr>
          <p:cNvPr id="128" name="Google Shape;128;p25"/>
          <p:cNvSpPr txBox="1">
            <a:spLocks noGrp="1"/>
          </p:cNvSpPr>
          <p:nvPr>
            <p:ph type="title"/>
          </p:nvPr>
        </p:nvSpPr>
        <p:spPr>
          <a:xfrm>
            <a:off x="735075" y="551249"/>
            <a:ext cx="9222000" cy="14613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dk1"/>
              </a:buClr>
              <a:buSzPts val="1800"/>
              <a:buNone/>
              <a:defRPr>
                <a:latin typeface="BIZ UDPゴシック" panose="020B0400000000000000" pitchFamily="50" charset="-128"/>
                <a:ea typeface="BIZ UDPゴシック" panose="020B0400000000000000" pitchFamily="50" charset="-128"/>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29" name="Google Shape;129;p25"/>
          <p:cNvSpPr txBox="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ja" sz="1200" b="0" i="0" u="none" strike="noStrike" cap="none" dirty="0">
                <a:solidFill>
                  <a:srgbClr val="888888"/>
                </a:solidFill>
                <a:latin typeface="BIZ UDPゴシック" panose="020B0400000000000000" pitchFamily="50" charset="-128"/>
                <a:ea typeface="BIZ UDPゴシック" panose="020B0400000000000000" pitchFamily="50" charset="-128"/>
                <a:cs typeface="Arial"/>
                <a:sym typeface="Arial"/>
              </a:rPr>
              <a:t>© 2024 kids money school</a:t>
            </a:r>
            <a:endParaRPr sz="1200" b="0" i="0" u="none" strike="noStrike" cap="none" dirty="0">
              <a:solidFill>
                <a:srgbClr val="888888"/>
              </a:solidFill>
              <a:latin typeface="BIZ UDPゴシック" panose="020B0400000000000000" pitchFamily="50" charset="-128"/>
              <a:ea typeface="BIZ UDPゴシック" panose="020B0400000000000000" pitchFamily="50" charset="-128"/>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64468" y="654105"/>
            <a:ext cx="9963000" cy="841800"/>
          </a:xfrm>
          <a:prstGeom prst="rect">
            <a:avLst/>
          </a:prstGeom>
        </p:spPr>
        <p:txBody>
          <a:bodyPr spcFirstLastPara="1" wrap="square" lIns="116050" tIns="116050" rIns="116050" bIns="116050"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dirty="0"/>
          </a:p>
        </p:txBody>
      </p:sp>
      <p:sp>
        <p:nvSpPr>
          <p:cNvPr id="18" name="Google Shape;18;p4"/>
          <p:cNvSpPr txBox="1">
            <a:spLocks noGrp="1"/>
          </p:cNvSpPr>
          <p:nvPr>
            <p:ph type="body" idx="1"/>
          </p:nvPr>
        </p:nvSpPr>
        <p:spPr>
          <a:xfrm>
            <a:off x="364468" y="1693927"/>
            <a:ext cx="9963000" cy="5021400"/>
          </a:xfrm>
          <a:prstGeom prst="rect">
            <a:avLst/>
          </a:prstGeom>
        </p:spPr>
        <p:txBody>
          <a:bodyPr spcFirstLastPara="1" wrap="square" lIns="116050" tIns="116050" rIns="116050" bIns="116050" anchor="t" anchorCtr="0">
            <a:normAutofit/>
          </a:bodyPr>
          <a:lstStyle>
            <a:lvl1pPr marL="457200" lvl="0" indent="-374650">
              <a:spcBef>
                <a:spcPts val="0"/>
              </a:spcBef>
              <a:spcAft>
                <a:spcPts val="0"/>
              </a:spcAft>
              <a:buSzPts val="2300"/>
              <a:buChar char="●"/>
              <a:defRPr/>
            </a:lvl1pPr>
            <a:lvl2pPr marL="914400" lvl="1" indent="-342900">
              <a:spcBef>
                <a:spcPts val="0"/>
              </a:spcBef>
              <a:spcAft>
                <a:spcPts val="0"/>
              </a:spcAft>
              <a:buSzPts val="18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dirty="0"/>
          </a:p>
        </p:txBody>
      </p:sp>
      <p:sp>
        <p:nvSpPr>
          <p:cNvPr id="19" name="Google Shape;19;p4"/>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64468" y="654105"/>
            <a:ext cx="9963000" cy="841800"/>
          </a:xfrm>
          <a:prstGeom prst="rect">
            <a:avLst/>
          </a:prstGeom>
        </p:spPr>
        <p:txBody>
          <a:bodyPr spcFirstLastPara="1" wrap="square" lIns="116050" tIns="116050" rIns="116050" bIns="116050"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dirty="0"/>
          </a:p>
        </p:txBody>
      </p:sp>
      <p:sp>
        <p:nvSpPr>
          <p:cNvPr id="22" name="Google Shape;22;p5"/>
          <p:cNvSpPr txBox="1">
            <a:spLocks noGrp="1"/>
          </p:cNvSpPr>
          <p:nvPr>
            <p:ph type="body" idx="1"/>
          </p:nvPr>
        </p:nvSpPr>
        <p:spPr>
          <a:xfrm>
            <a:off x="364468" y="1693927"/>
            <a:ext cx="4677000" cy="5021400"/>
          </a:xfrm>
          <a:prstGeom prst="rect">
            <a:avLst/>
          </a:prstGeom>
        </p:spPr>
        <p:txBody>
          <a:bodyPr spcFirstLastPara="1" wrap="square" lIns="116050" tIns="116050" rIns="116050" bIns="116050" anchor="t" anchorCtr="0">
            <a:normAutofit/>
          </a:bodyPr>
          <a:lstStyle>
            <a:lvl1pPr marL="457200" lvl="0" indent="-342900">
              <a:spcBef>
                <a:spcPts val="0"/>
              </a:spcBef>
              <a:spcAft>
                <a:spcPts val="0"/>
              </a:spcAft>
              <a:buSzPts val="1800"/>
              <a:buChar char="●"/>
              <a:defRPr sz="1800"/>
            </a:lvl1pPr>
            <a:lvl2pPr marL="914400" lvl="1" indent="-323850">
              <a:spcBef>
                <a:spcPts val="0"/>
              </a:spcBef>
              <a:spcAft>
                <a:spcPts val="0"/>
              </a:spcAft>
              <a:buSzPts val="1500"/>
              <a:buChar char="○"/>
              <a:defRPr sz="1500"/>
            </a:lvl2pPr>
            <a:lvl3pPr marL="1371600" lvl="2" indent="-323850">
              <a:spcBef>
                <a:spcPts val="0"/>
              </a:spcBef>
              <a:spcAft>
                <a:spcPts val="0"/>
              </a:spcAft>
              <a:buSzPts val="1500"/>
              <a:buChar char="■"/>
              <a:defRPr sz="1500"/>
            </a:lvl3pPr>
            <a:lvl4pPr marL="1828800" lvl="3" indent="-323850">
              <a:spcBef>
                <a:spcPts val="0"/>
              </a:spcBef>
              <a:spcAft>
                <a:spcPts val="0"/>
              </a:spcAft>
              <a:buSzPts val="1500"/>
              <a:buChar char="●"/>
              <a:defRPr sz="1500"/>
            </a:lvl4pPr>
            <a:lvl5pPr marL="2286000" lvl="4" indent="-323850">
              <a:spcBef>
                <a:spcPts val="0"/>
              </a:spcBef>
              <a:spcAft>
                <a:spcPts val="0"/>
              </a:spcAft>
              <a:buSzPts val="1500"/>
              <a:buChar char="○"/>
              <a:defRPr sz="1500"/>
            </a:lvl5pPr>
            <a:lvl6pPr marL="2743200" lvl="5" indent="-323850">
              <a:spcBef>
                <a:spcPts val="0"/>
              </a:spcBef>
              <a:spcAft>
                <a:spcPts val="0"/>
              </a:spcAft>
              <a:buSzPts val="1500"/>
              <a:buChar char="■"/>
              <a:defRPr sz="1500"/>
            </a:lvl6pPr>
            <a:lvl7pPr marL="3200400" lvl="6" indent="-323850">
              <a:spcBef>
                <a:spcPts val="0"/>
              </a:spcBef>
              <a:spcAft>
                <a:spcPts val="0"/>
              </a:spcAft>
              <a:buSzPts val="1500"/>
              <a:buChar char="●"/>
              <a:defRPr sz="1500"/>
            </a:lvl7pPr>
            <a:lvl8pPr marL="3657600" lvl="7" indent="-323850">
              <a:spcBef>
                <a:spcPts val="0"/>
              </a:spcBef>
              <a:spcAft>
                <a:spcPts val="0"/>
              </a:spcAft>
              <a:buSzPts val="1500"/>
              <a:buChar char="○"/>
              <a:defRPr sz="1500"/>
            </a:lvl8pPr>
            <a:lvl9pPr marL="4114800" lvl="8" indent="-323850">
              <a:spcBef>
                <a:spcPts val="0"/>
              </a:spcBef>
              <a:spcAft>
                <a:spcPts val="0"/>
              </a:spcAft>
              <a:buSzPts val="1500"/>
              <a:buChar char="■"/>
              <a:defRPr sz="1500"/>
            </a:lvl9pPr>
          </a:lstStyle>
          <a:p>
            <a:endParaRPr dirty="0"/>
          </a:p>
        </p:txBody>
      </p:sp>
      <p:sp>
        <p:nvSpPr>
          <p:cNvPr id="23" name="Google Shape;23;p5"/>
          <p:cNvSpPr txBox="1">
            <a:spLocks noGrp="1"/>
          </p:cNvSpPr>
          <p:nvPr>
            <p:ph type="body" idx="2"/>
          </p:nvPr>
        </p:nvSpPr>
        <p:spPr>
          <a:xfrm>
            <a:off x="5650483" y="1693927"/>
            <a:ext cx="4677000" cy="5021400"/>
          </a:xfrm>
          <a:prstGeom prst="rect">
            <a:avLst/>
          </a:prstGeom>
        </p:spPr>
        <p:txBody>
          <a:bodyPr spcFirstLastPara="1" wrap="square" lIns="116050" tIns="116050" rIns="116050" bIns="116050" anchor="t" anchorCtr="0">
            <a:normAutofit/>
          </a:bodyPr>
          <a:lstStyle>
            <a:lvl1pPr marL="457200" lvl="0" indent="-342900">
              <a:spcBef>
                <a:spcPts val="0"/>
              </a:spcBef>
              <a:spcAft>
                <a:spcPts val="0"/>
              </a:spcAft>
              <a:buSzPts val="1800"/>
              <a:buChar char="●"/>
              <a:defRPr sz="1800"/>
            </a:lvl1pPr>
            <a:lvl2pPr marL="914400" lvl="1" indent="-323850">
              <a:spcBef>
                <a:spcPts val="0"/>
              </a:spcBef>
              <a:spcAft>
                <a:spcPts val="0"/>
              </a:spcAft>
              <a:buSzPts val="1500"/>
              <a:buChar char="○"/>
              <a:defRPr sz="1500"/>
            </a:lvl2pPr>
            <a:lvl3pPr marL="1371600" lvl="2" indent="-323850">
              <a:spcBef>
                <a:spcPts val="0"/>
              </a:spcBef>
              <a:spcAft>
                <a:spcPts val="0"/>
              </a:spcAft>
              <a:buSzPts val="1500"/>
              <a:buChar char="■"/>
              <a:defRPr sz="1500"/>
            </a:lvl3pPr>
            <a:lvl4pPr marL="1828800" lvl="3" indent="-323850">
              <a:spcBef>
                <a:spcPts val="0"/>
              </a:spcBef>
              <a:spcAft>
                <a:spcPts val="0"/>
              </a:spcAft>
              <a:buSzPts val="1500"/>
              <a:buChar char="●"/>
              <a:defRPr sz="1500"/>
            </a:lvl4pPr>
            <a:lvl5pPr marL="2286000" lvl="4" indent="-323850">
              <a:spcBef>
                <a:spcPts val="0"/>
              </a:spcBef>
              <a:spcAft>
                <a:spcPts val="0"/>
              </a:spcAft>
              <a:buSzPts val="1500"/>
              <a:buChar char="○"/>
              <a:defRPr sz="1500"/>
            </a:lvl5pPr>
            <a:lvl6pPr marL="2743200" lvl="5" indent="-323850">
              <a:spcBef>
                <a:spcPts val="0"/>
              </a:spcBef>
              <a:spcAft>
                <a:spcPts val="0"/>
              </a:spcAft>
              <a:buSzPts val="1500"/>
              <a:buChar char="■"/>
              <a:defRPr sz="1500"/>
            </a:lvl6pPr>
            <a:lvl7pPr marL="3200400" lvl="6" indent="-323850">
              <a:spcBef>
                <a:spcPts val="0"/>
              </a:spcBef>
              <a:spcAft>
                <a:spcPts val="0"/>
              </a:spcAft>
              <a:buSzPts val="1500"/>
              <a:buChar char="●"/>
              <a:defRPr sz="1500"/>
            </a:lvl7pPr>
            <a:lvl8pPr marL="3657600" lvl="7" indent="-323850">
              <a:spcBef>
                <a:spcPts val="0"/>
              </a:spcBef>
              <a:spcAft>
                <a:spcPts val="0"/>
              </a:spcAft>
              <a:buSzPts val="1500"/>
              <a:buChar char="○"/>
              <a:defRPr sz="1500"/>
            </a:lvl8pPr>
            <a:lvl9pPr marL="4114800" lvl="8" indent="-323850">
              <a:spcBef>
                <a:spcPts val="0"/>
              </a:spcBef>
              <a:spcAft>
                <a:spcPts val="0"/>
              </a:spcAft>
              <a:buSzPts val="1500"/>
              <a:buChar char="■"/>
              <a:defRPr sz="1500"/>
            </a:lvl9pPr>
          </a:lstStyle>
          <a:p>
            <a:endParaRPr dirty="0"/>
          </a:p>
        </p:txBody>
      </p:sp>
      <p:sp>
        <p:nvSpPr>
          <p:cNvPr id="24" name="Google Shape;24;p5"/>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64468" y="654105"/>
            <a:ext cx="9963000" cy="841800"/>
          </a:xfrm>
          <a:prstGeom prst="rect">
            <a:avLst/>
          </a:prstGeom>
        </p:spPr>
        <p:txBody>
          <a:bodyPr spcFirstLastPara="1" wrap="square" lIns="116050" tIns="116050" rIns="116050" bIns="116050"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dirty="0"/>
          </a:p>
        </p:txBody>
      </p:sp>
      <p:sp>
        <p:nvSpPr>
          <p:cNvPr id="27" name="Google Shape;27;p6"/>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64468" y="816630"/>
            <a:ext cx="3283500" cy="1110600"/>
          </a:xfrm>
          <a:prstGeom prst="rect">
            <a:avLst/>
          </a:prstGeom>
        </p:spPr>
        <p:txBody>
          <a:bodyPr spcFirstLastPara="1" wrap="square" lIns="116050" tIns="116050" rIns="116050" bIns="116050" anchor="b"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dirty="0"/>
          </a:p>
        </p:txBody>
      </p:sp>
      <p:sp>
        <p:nvSpPr>
          <p:cNvPr id="30" name="Google Shape;30;p7"/>
          <p:cNvSpPr txBox="1">
            <a:spLocks noGrp="1"/>
          </p:cNvSpPr>
          <p:nvPr>
            <p:ph type="body" idx="1"/>
          </p:nvPr>
        </p:nvSpPr>
        <p:spPr>
          <a:xfrm>
            <a:off x="364468" y="2042457"/>
            <a:ext cx="3283500" cy="4673100"/>
          </a:xfrm>
          <a:prstGeom prst="rect">
            <a:avLst/>
          </a:prstGeom>
        </p:spPr>
        <p:txBody>
          <a:bodyPr spcFirstLastPara="1" wrap="square" lIns="116050" tIns="116050" rIns="116050" bIns="116050" anchor="t" anchorCtr="0">
            <a:normAutofit/>
          </a:bodyPr>
          <a:lstStyle>
            <a:lvl1pPr marL="457200" lvl="0" indent="-323850">
              <a:spcBef>
                <a:spcPts val="0"/>
              </a:spcBef>
              <a:spcAft>
                <a:spcPts val="0"/>
              </a:spcAft>
              <a:buSzPts val="1500"/>
              <a:buChar char="●"/>
              <a:defRPr sz="1500"/>
            </a:lvl1pPr>
            <a:lvl2pPr marL="914400" lvl="1" indent="-323850">
              <a:spcBef>
                <a:spcPts val="0"/>
              </a:spcBef>
              <a:spcAft>
                <a:spcPts val="0"/>
              </a:spcAft>
              <a:buSzPts val="1500"/>
              <a:buChar char="○"/>
              <a:defRPr sz="1500"/>
            </a:lvl2pPr>
            <a:lvl3pPr marL="1371600" lvl="2" indent="-323850">
              <a:spcBef>
                <a:spcPts val="0"/>
              </a:spcBef>
              <a:spcAft>
                <a:spcPts val="0"/>
              </a:spcAft>
              <a:buSzPts val="1500"/>
              <a:buChar char="■"/>
              <a:defRPr sz="1500"/>
            </a:lvl3pPr>
            <a:lvl4pPr marL="1828800" lvl="3" indent="-323850">
              <a:spcBef>
                <a:spcPts val="0"/>
              </a:spcBef>
              <a:spcAft>
                <a:spcPts val="0"/>
              </a:spcAft>
              <a:buSzPts val="1500"/>
              <a:buChar char="●"/>
              <a:defRPr sz="1500"/>
            </a:lvl4pPr>
            <a:lvl5pPr marL="2286000" lvl="4" indent="-323850">
              <a:spcBef>
                <a:spcPts val="0"/>
              </a:spcBef>
              <a:spcAft>
                <a:spcPts val="0"/>
              </a:spcAft>
              <a:buSzPts val="1500"/>
              <a:buChar char="○"/>
              <a:defRPr sz="1500"/>
            </a:lvl5pPr>
            <a:lvl6pPr marL="2743200" lvl="5" indent="-323850">
              <a:spcBef>
                <a:spcPts val="0"/>
              </a:spcBef>
              <a:spcAft>
                <a:spcPts val="0"/>
              </a:spcAft>
              <a:buSzPts val="1500"/>
              <a:buChar char="■"/>
              <a:defRPr sz="1500"/>
            </a:lvl6pPr>
            <a:lvl7pPr marL="3200400" lvl="6" indent="-323850">
              <a:spcBef>
                <a:spcPts val="0"/>
              </a:spcBef>
              <a:spcAft>
                <a:spcPts val="0"/>
              </a:spcAft>
              <a:buSzPts val="1500"/>
              <a:buChar char="●"/>
              <a:defRPr sz="1500"/>
            </a:lvl7pPr>
            <a:lvl8pPr marL="3657600" lvl="7" indent="-323850">
              <a:spcBef>
                <a:spcPts val="0"/>
              </a:spcBef>
              <a:spcAft>
                <a:spcPts val="0"/>
              </a:spcAft>
              <a:buSzPts val="1500"/>
              <a:buChar char="○"/>
              <a:defRPr sz="1500"/>
            </a:lvl8pPr>
            <a:lvl9pPr marL="4114800" lvl="8" indent="-323850">
              <a:spcBef>
                <a:spcPts val="0"/>
              </a:spcBef>
              <a:spcAft>
                <a:spcPts val="0"/>
              </a:spcAft>
              <a:buSzPts val="1500"/>
              <a:buChar char="■"/>
              <a:defRPr sz="1500"/>
            </a:lvl9pPr>
          </a:lstStyle>
          <a:p>
            <a:endParaRPr dirty="0"/>
          </a:p>
        </p:txBody>
      </p:sp>
      <p:sp>
        <p:nvSpPr>
          <p:cNvPr id="31" name="Google Shape;31;p7"/>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573245" y="661638"/>
            <a:ext cx="7445700" cy="6012600"/>
          </a:xfrm>
          <a:prstGeom prst="rect">
            <a:avLst/>
          </a:prstGeom>
        </p:spPr>
        <p:txBody>
          <a:bodyPr spcFirstLastPara="1" wrap="square" lIns="116050" tIns="116050" rIns="116050" bIns="116050" anchor="ctr" anchorCtr="0">
            <a:normAutofit/>
          </a:bodyPr>
          <a:lstStyle>
            <a:lvl1pPr lvl="0">
              <a:spcBef>
                <a:spcPts val="0"/>
              </a:spcBef>
              <a:spcAft>
                <a:spcPts val="0"/>
              </a:spcAft>
              <a:buSzPts val="6100"/>
              <a:buNone/>
              <a:defRPr sz="6100"/>
            </a:lvl1pPr>
            <a:lvl2pPr lvl="1">
              <a:spcBef>
                <a:spcPts val="0"/>
              </a:spcBef>
              <a:spcAft>
                <a:spcPts val="0"/>
              </a:spcAft>
              <a:buSzPts val="6100"/>
              <a:buNone/>
              <a:defRPr sz="6100"/>
            </a:lvl2pPr>
            <a:lvl3pPr lvl="2">
              <a:spcBef>
                <a:spcPts val="0"/>
              </a:spcBef>
              <a:spcAft>
                <a:spcPts val="0"/>
              </a:spcAft>
              <a:buSzPts val="6100"/>
              <a:buNone/>
              <a:defRPr sz="6100"/>
            </a:lvl3pPr>
            <a:lvl4pPr lvl="3">
              <a:spcBef>
                <a:spcPts val="0"/>
              </a:spcBef>
              <a:spcAft>
                <a:spcPts val="0"/>
              </a:spcAft>
              <a:buSzPts val="6100"/>
              <a:buNone/>
              <a:defRPr sz="6100"/>
            </a:lvl4pPr>
            <a:lvl5pPr lvl="4">
              <a:spcBef>
                <a:spcPts val="0"/>
              </a:spcBef>
              <a:spcAft>
                <a:spcPts val="0"/>
              </a:spcAft>
              <a:buSzPts val="6100"/>
              <a:buNone/>
              <a:defRPr sz="6100"/>
            </a:lvl5pPr>
            <a:lvl6pPr lvl="5">
              <a:spcBef>
                <a:spcPts val="0"/>
              </a:spcBef>
              <a:spcAft>
                <a:spcPts val="0"/>
              </a:spcAft>
              <a:buSzPts val="6100"/>
              <a:buNone/>
              <a:defRPr sz="6100"/>
            </a:lvl6pPr>
            <a:lvl7pPr lvl="6">
              <a:spcBef>
                <a:spcPts val="0"/>
              </a:spcBef>
              <a:spcAft>
                <a:spcPts val="0"/>
              </a:spcAft>
              <a:buSzPts val="6100"/>
              <a:buNone/>
              <a:defRPr sz="6100"/>
            </a:lvl7pPr>
            <a:lvl8pPr lvl="7">
              <a:spcBef>
                <a:spcPts val="0"/>
              </a:spcBef>
              <a:spcAft>
                <a:spcPts val="0"/>
              </a:spcAft>
              <a:buSzPts val="6100"/>
              <a:buNone/>
              <a:defRPr sz="6100"/>
            </a:lvl8pPr>
            <a:lvl9pPr lvl="8">
              <a:spcBef>
                <a:spcPts val="0"/>
              </a:spcBef>
              <a:spcAft>
                <a:spcPts val="0"/>
              </a:spcAft>
              <a:buSzPts val="6100"/>
              <a:buNone/>
              <a:defRPr sz="6100"/>
            </a:lvl9pPr>
          </a:lstStyle>
          <a:p>
            <a:endParaRPr dirty="0"/>
          </a:p>
        </p:txBody>
      </p:sp>
      <p:sp>
        <p:nvSpPr>
          <p:cNvPr id="34" name="Google Shape;34;p8"/>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5346000" y="-184"/>
            <a:ext cx="5346000" cy="7560000"/>
          </a:xfrm>
          <a:prstGeom prst="rect">
            <a:avLst/>
          </a:prstGeom>
          <a:solidFill>
            <a:schemeClr val="lt2"/>
          </a:solidFill>
          <a:ln>
            <a:noFill/>
          </a:ln>
        </p:spPr>
        <p:txBody>
          <a:bodyPr spcFirstLastPara="1" wrap="square" lIns="116050" tIns="116050" rIns="116050" bIns="116050" anchor="ctr" anchorCtr="0">
            <a:noAutofit/>
          </a:bodyPr>
          <a:lstStyle/>
          <a:p>
            <a:pPr marL="0" lvl="0" indent="0" algn="l" rtl="0">
              <a:spcBef>
                <a:spcPts val="0"/>
              </a:spcBef>
              <a:spcAft>
                <a:spcPts val="0"/>
              </a:spcAft>
              <a:buNone/>
            </a:pPr>
            <a:endParaRPr dirty="0">
              <a:latin typeface="BIZ UDPゴシック" panose="020B0400000000000000" pitchFamily="50" charset="-128"/>
              <a:ea typeface="BIZ UDPゴシック" panose="020B0400000000000000" pitchFamily="50" charset="-128"/>
            </a:endParaRPr>
          </a:p>
        </p:txBody>
      </p:sp>
      <p:sp>
        <p:nvSpPr>
          <p:cNvPr id="37" name="Google Shape;37;p9"/>
          <p:cNvSpPr txBox="1">
            <a:spLocks noGrp="1"/>
          </p:cNvSpPr>
          <p:nvPr>
            <p:ph type="title"/>
          </p:nvPr>
        </p:nvSpPr>
        <p:spPr>
          <a:xfrm>
            <a:off x="310447" y="1812541"/>
            <a:ext cx="4730100" cy="2178600"/>
          </a:xfrm>
          <a:prstGeom prst="rect">
            <a:avLst/>
          </a:prstGeom>
        </p:spPr>
        <p:txBody>
          <a:bodyPr spcFirstLastPara="1" wrap="square" lIns="116050" tIns="116050" rIns="116050" bIns="116050" anchor="b" anchorCtr="0">
            <a:normAutofit/>
          </a:bodyPr>
          <a:lstStyle>
            <a:lvl1pPr lvl="0" algn="ctr">
              <a:spcBef>
                <a:spcPts val="0"/>
              </a:spcBef>
              <a:spcAft>
                <a:spcPts val="0"/>
              </a:spcAft>
              <a:buSzPts val="5300"/>
              <a:buNone/>
              <a:defRPr sz="5300"/>
            </a:lvl1pPr>
            <a:lvl2pPr lvl="1" algn="ctr">
              <a:spcBef>
                <a:spcPts val="0"/>
              </a:spcBef>
              <a:spcAft>
                <a:spcPts val="0"/>
              </a:spcAft>
              <a:buSzPts val="5300"/>
              <a:buNone/>
              <a:defRPr sz="5300"/>
            </a:lvl2pPr>
            <a:lvl3pPr lvl="2" algn="ctr">
              <a:spcBef>
                <a:spcPts val="0"/>
              </a:spcBef>
              <a:spcAft>
                <a:spcPts val="0"/>
              </a:spcAft>
              <a:buSzPts val="5300"/>
              <a:buNone/>
              <a:defRPr sz="5300"/>
            </a:lvl3pPr>
            <a:lvl4pPr lvl="3" algn="ctr">
              <a:spcBef>
                <a:spcPts val="0"/>
              </a:spcBef>
              <a:spcAft>
                <a:spcPts val="0"/>
              </a:spcAft>
              <a:buSzPts val="5300"/>
              <a:buNone/>
              <a:defRPr sz="5300"/>
            </a:lvl4pPr>
            <a:lvl5pPr lvl="4" algn="ctr">
              <a:spcBef>
                <a:spcPts val="0"/>
              </a:spcBef>
              <a:spcAft>
                <a:spcPts val="0"/>
              </a:spcAft>
              <a:buSzPts val="5300"/>
              <a:buNone/>
              <a:defRPr sz="5300"/>
            </a:lvl5pPr>
            <a:lvl6pPr lvl="5" algn="ctr">
              <a:spcBef>
                <a:spcPts val="0"/>
              </a:spcBef>
              <a:spcAft>
                <a:spcPts val="0"/>
              </a:spcAft>
              <a:buSzPts val="5300"/>
              <a:buNone/>
              <a:defRPr sz="5300"/>
            </a:lvl6pPr>
            <a:lvl7pPr lvl="6" algn="ctr">
              <a:spcBef>
                <a:spcPts val="0"/>
              </a:spcBef>
              <a:spcAft>
                <a:spcPts val="0"/>
              </a:spcAft>
              <a:buSzPts val="5300"/>
              <a:buNone/>
              <a:defRPr sz="5300"/>
            </a:lvl7pPr>
            <a:lvl8pPr lvl="7" algn="ctr">
              <a:spcBef>
                <a:spcPts val="0"/>
              </a:spcBef>
              <a:spcAft>
                <a:spcPts val="0"/>
              </a:spcAft>
              <a:buSzPts val="5300"/>
              <a:buNone/>
              <a:defRPr sz="5300"/>
            </a:lvl8pPr>
            <a:lvl9pPr lvl="8" algn="ctr">
              <a:spcBef>
                <a:spcPts val="0"/>
              </a:spcBef>
              <a:spcAft>
                <a:spcPts val="0"/>
              </a:spcAft>
              <a:buSzPts val="5300"/>
              <a:buNone/>
              <a:defRPr sz="5300"/>
            </a:lvl9pPr>
          </a:lstStyle>
          <a:p>
            <a:endParaRPr dirty="0"/>
          </a:p>
        </p:txBody>
      </p:sp>
      <p:sp>
        <p:nvSpPr>
          <p:cNvPr id="38" name="Google Shape;38;p9"/>
          <p:cNvSpPr txBox="1">
            <a:spLocks noGrp="1"/>
          </p:cNvSpPr>
          <p:nvPr>
            <p:ph type="subTitle" idx="1"/>
          </p:nvPr>
        </p:nvSpPr>
        <p:spPr>
          <a:xfrm>
            <a:off x="310447" y="4120005"/>
            <a:ext cx="4730100" cy="1815300"/>
          </a:xfrm>
          <a:prstGeom prst="rect">
            <a:avLst/>
          </a:prstGeom>
        </p:spPr>
        <p:txBody>
          <a:bodyPr spcFirstLastPara="1" wrap="square" lIns="116050" tIns="116050" rIns="116050" bIns="116050" anchor="t" anchorCtr="0">
            <a:normAutofit/>
          </a:bodyPr>
          <a:lstStyle>
            <a:lvl1pPr lvl="0" algn="ctr">
              <a:lnSpc>
                <a:spcPct val="100000"/>
              </a:lnSpc>
              <a:spcBef>
                <a:spcPts val="0"/>
              </a:spcBef>
              <a:spcAft>
                <a:spcPts val="0"/>
              </a:spcAft>
              <a:buSzPts val="2700"/>
              <a:buNone/>
              <a:defRPr sz="2700"/>
            </a:lvl1pPr>
            <a:lvl2pPr lvl="1" algn="ctr">
              <a:lnSpc>
                <a:spcPct val="100000"/>
              </a:lnSpc>
              <a:spcBef>
                <a:spcPts val="0"/>
              </a:spcBef>
              <a:spcAft>
                <a:spcPts val="0"/>
              </a:spcAft>
              <a:buSzPts val="2700"/>
              <a:buNone/>
              <a:defRPr sz="2700"/>
            </a:lvl2pPr>
            <a:lvl3pPr lvl="2" algn="ctr">
              <a:lnSpc>
                <a:spcPct val="100000"/>
              </a:lnSpc>
              <a:spcBef>
                <a:spcPts val="0"/>
              </a:spcBef>
              <a:spcAft>
                <a:spcPts val="0"/>
              </a:spcAft>
              <a:buSzPts val="2700"/>
              <a:buNone/>
              <a:defRPr sz="2700"/>
            </a:lvl3pPr>
            <a:lvl4pPr lvl="3" algn="ctr">
              <a:lnSpc>
                <a:spcPct val="100000"/>
              </a:lnSpc>
              <a:spcBef>
                <a:spcPts val="0"/>
              </a:spcBef>
              <a:spcAft>
                <a:spcPts val="0"/>
              </a:spcAft>
              <a:buSzPts val="2700"/>
              <a:buNone/>
              <a:defRPr sz="2700"/>
            </a:lvl4pPr>
            <a:lvl5pPr lvl="4" algn="ctr">
              <a:lnSpc>
                <a:spcPct val="100000"/>
              </a:lnSpc>
              <a:spcBef>
                <a:spcPts val="0"/>
              </a:spcBef>
              <a:spcAft>
                <a:spcPts val="0"/>
              </a:spcAft>
              <a:buSzPts val="2700"/>
              <a:buNone/>
              <a:defRPr sz="2700"/>
            </a:lvl5pPr>
            <a:lvl6pPr lvl="5" algn="ctr">
              <a:lnSpc>
                <a:spcPct val="100000"/>
              </a:lnSpc>
              <a:spcBef>
                <a:spcPts val="0"/>
              </a:spcBef>
              <a:spcAft>
                <a:spcPts val="0"/>
              </a:spcAft>
              <a:buSzPts val="2700"/>
              <a:buNone/>
              <a:defRPr sz="2700"/>
            </a:lvl6pPr>
            <a:lvl7pPr lvl="6" algn="ctr">
              <a:lnSpc>
                <a:spcPct val="100000"/>
              </a:lnSpc>
              <a:spcBef>
                <a:spcPts val="0"/>
              </a:spcBef>
              <a:spcAft>
                <a:spcPts val="0"/>
              </a:spcAft>
              <a:buSzPts val="2700"/>
              <a:buNone/>
              <a:defRPr sz="2700"/>
            </a:lvl7pPr>
            <a:lvl8pPr lvl="7" algn="ctr">
              <a:lnSpc>
                <a:spcPct val="100000"/>
              </a:lnSpc>
              <a:spcBef>
                <a:spcPts val="0"/>
              </a:spcBef>
              <a:spcAft>
                <a:spcPts val="0"/>
              </a:spcAft>
              <a:buSzPts val="2700"/>
              <a:buNone/>
              <a:defRPr sz="2700"/>
            </a:lvl8pPr>
            <a:lvl9pPr lvl="8" algn="ctr">
              <a:lnSpc>
                <a:spcPct val="100000"/>
              </a:lnSpc>
              <a:spcBef>
                <a:spcPts val="0"/>
              </a:spcBef>
              <a:spcAft>
                <a:spcPts val="0"/>
              </a:spcAft>
              <a:buSzPts val="2700"/>
              <a:buNone/>
              <a:defRPr sz="2700"/>
            </a:lvl9pPr>
          </a:lstStyle>
          <a:p>
            <a:endParaRPr dirty="0"/>
          </a:p>
        </p:txBody>
      </p:sp>
      <p:sp>
        <p:nvSpPr>
          <p:cNvPr id="39" name="Google Shape;39;p9"/>
          <p:cNvSpPr txBox="1">
            <a:spLocks noGrp="1"/>
          </p:cNvSpPr>
          <p:nvPr>
            <p:ph type="body" idx="2"/>
          </p:nvPr>
        </p:nvSpPr>
        <p:spPr>
          <a:xfrm>
            <a:off x="5775715" y="1064257"/>
            <a:ext cx="4486500" cy="5431200"/>
          </a:xfrm>
          <a:prstGeom prst="rect">
            <a:avLst/>
          </a:prstGeom>
        </p:spPr>
        <p:txBody>
          <a:bodyPr spcFirstLastPara="1" wrap="square" lIns="116050" tIns="116050" rIns="116050" bIns="116050" anchor="ctr" anchorCtr="0">
            <a:normAutofit/>
          </a:bodyPr>
          <a:lstStyle>
            <a:lvl1pPr marL="457200" lvl="0" indent="-374650">
              <a:spcBef>
                <a:spcPts val="0"/>
              </a:spcBef>
              <a:spcAft>
                <a:spcPts val="0"/>
              </a:spcAft>
              <a:buSzPts val="2300"/>
              <a:buChar char="●"/>
              <a:defRPr/>
            </a:lvl1pPr>
            <a:lvl2pPr marL="914400" lvl="1" indent="-342900">
              <a:spcBef>
                <a:spcPts val="0"/>
              </a:spcBef>
              <a:spcAft>
                <a:spcPts val="0"/>
              </a:spcAft>
              <a:buSzPts val="18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dirty="0"/>
          </a:p>
        </p:txBody>
      </p:sp>
      <p:sp>
        <p:nvSpPr>
          <p:cNvPr id="40" name="Google Shape;40;p9"/>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64468" y="6218168"/>
            <a:ext cx="7014300" cy="889500"/>
          </a:xfrm>
          <a:prstGeom prst="rect">
            <a:avLst/>
          </a:prstGeom>
        </p:spPr>
        <p:txBody>
          <a:bodyPr spcFirstLastPara="1" wrap="square" lIns="116050" tIns="116050" rIns="116050" bIns="116050" anchor="ctr" anchorCtr="0">
            <a:normAutofit/>
          </a:bodyPr>
          <a:lstStyle>
            <a:lvl1pPr marL="457200" lvl="0" indent="-228600">
              <a:lnSpc>
                <a:spcPct val="100000"/>
              </a:lnSpc>
              <a:spcBef>
                <a:spcPts val="0"/>
              </a:spcBef>
              <a:spcAft>
                <a:spcPts val="0"/>
              </a:spcAft>
              <a:buSzPts val="2300"/>
              <a:buNone/>
              <a:defRPr/>
            </a:lvl1pPr>
          </a:lstStyle>
          <a:p>
            <a:endParaRPr dirty="0"/>
          </a:p>
        </p:txBody>
      </p:sp>
      <p:sp>
        <p:nvSpPr>
          <p:cNvPr id="43" name="Google Shape;43;p10"/>
          <p:cNvSpPr txBox="1">
            <a:spLocks noGrp="1"/>
          </p:cNvSpPr>
          <p:nvPr>
            <p:ph type="sldNum" idx="12"/>
          </p:nvPr>
        </p:nvSpPr>
        <p:spPr>
          <a:xfrm>
            <a:off x="9906772" y="6854072"/>
            <a:ext cx="641700" cy="578400"/>
          </a:xfrm>
          <a:prstGeom prst="rect">
            <a:avLst/>
          </a:prstGeom>
        </p:spPr>
        <p:txBody>
          <a:bodyPr spcFirstLastPara="1" wrap="square" lIns="116050" tIns="116050" rIns="116050" bIns="1160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64468" y="654105"/>
            <a:ext cx="9963000" cy="841800"/>
          </a:xfrm>
          <a:prstGeom prst="rect">
            <a:avLst/>
          </a:prstGeom>
          <a:noFill/>
          <a:ln>
            <a:noFill/>
          </a:ln>
        </p:spPr>
        <p:txBody>
          <a:bodyPr spcFirstLastPara="1" wrap="square" lIns="116050" tIns="116050" rIns="116050" bIns="116050" anchor="t" anchorCtr="0">
            <a:normAutofit/>
          </a:bodyPr>
          <a:lstStyle>
            <a:lvl1pPr lvl="0">
              <a:spcBef>
                <a:spcPts val="0"/>
              </a:spcBef>
              <a:spcAft>
                <a:spcPts val="0"/>
              </a:spcAft>
              <a:buClr>
                <a:schemeClr val="dk1"/>
              </a:buClr>
              <a:buSzPts val="3600"/>
              <a:buNone/>
              <a:defRPr sz="3600">
                <a:solidFill>
                  <a:schemeClr val="dk1"/>
                </a:solidFill>
              </a:defRPr>
            </a:lvl1pPr>
            <a:lvl2pPr lvl="1">
              <a:spcBef>
                <a:spcPts val="0"/>
              </a:spcBef>
              <a:spcAft>
                <a:spcPts val="0"/>
              </a:spcAft>
              <a:buClr>
                <a:schemeClr val="dk1"/>
              </a:buClr>
              <a:buSzPts val="3600"/>
              <a:buNone/>
              <a:defRPr sz="3600">
                <a:solidFill>
                  <a:schemeClr val="dk1"/>
                </a:solidFill>
              </a:defRPr>
            </a:lvl2pPr>
            <a:lvl3pPr lvl="2">
              <a:spcBef>
                <a:spcPts val="0"/>
              </a:spcBef>
              <a:spcAft>
                <a:spcPts val="0"/>
              </a:spcAft>
              <a:buClr>
                <a:schemeClr val="dk1"/>
              </a:buClr>
              <a:buSzPts val="3600"/>
              <a:buNone/>
              <a:defRPr sz="3600">
                <a:solidFill>
                  <a:schemeClr val="dk1"/>
                </a:solidFill>
              </a:defRPr>
            </a:lvl3pPr>
            <a:lvl4pPr lvl="3">
              <a:spcBef>
                <a:spcPts val="0"/>
              </a:spcBef>
              <a:spcAft>
                <a:spcPts val="0"/>
              </a:spcAft>
              <a:buClr>
                <a:schemeClr val="dk1"/>
              </a:buClr>
              <a:buSzPts val="3600"/>
              <a:buNone/>
              <a:defRPr sz="3600">
                <a:solidFill>
                  <a:schemeClr val="dk1"/>
                </a:solidFill>
              </a:defRPr>
            </a:lvl4pPr>
            <a:lvl5pPr lvl="4">
              <a:spcBef>
                <a:spcPts val="0"/>
              </a:spcBef>
              <a:spcAft>
                <a:spcPts val="0"/>
              </a:spcAft>
              <a:buClr>
                <a:schemeClr val="dk1"/>
              </a:buClr>
              <a:buSzPts val="3600"/>
              <a:buNone/>
              <a:defRPr sz="3600">
                <a:solidFill>
                  <a:schemeClr val="dk1"/>
                </a:solidFill>
              </a:defRPr>
            </a:lvl5pPr>
            <a:lvl6pPr lvl="5">
              <a:spcBef>
                <a:spcPts val="0"/>
              </a:spcBef>
              <a:spcAft>
                <a:spcPts val="0"/>
              </a:spcAft>
              <a:buClr>
                <a:schemeClr val="dk1"/>
              </a:buClr>
              <a:buSzPts val="3600"/>
              <a:buNone/>
              <a:defRPr sz="3600">
                <a:solidFill>
                  <a:schemeClr val="dk1"/>
                </a:solidFill>
              </a:defRPr>
            </a:lvl6pPr>
            <a:lvl7pPr lvl="6">
              <a:spcBef>
                <a:spcPts val="0"/>
              </a:spcBef>
              <a:spcAft>
                <a:spcPts val="0"/>
              </a:spcAft>
              <a:buClr>
                <a:schemeClr val="dk1"/>
              </a:buClr>
              <a:buSzPts val="3600"/>
              <a:buNone/>
              <a:defRPr sz="3600">
                <a:solidFill>
                  <a:schemeClr val="dk1"/>
                </a:solidFill>
              </a:defRPr>
            </a:lvl7pPr>
            <a:lvl8pPr lvl="7">
              <a:spcBef>
                <a:spcPts val="0"/>
              </a:spcBef>
              <a:spcAft>
                <a:spcPts val="0"/>
              </a:spcAft>
              <a:buClr>
                <a:schemeClr val="dk1"/>
              </a:buClr>
              <a:buSzPts val="3600"/>
              <a:buNone/>
              <a:defRPr sz="3600">
                <a:solidFill>
                  <a:schemeClr val="dk1"/>
                </a:solidFill>
              </a:defRPr>
            </a:lvl8pPr>
            <a:lvl9pPr lvl="8">
              <a:spcBef>
                <a:spcPts val="0"/>
              </a:spcBef>
              <a:spcAft>
                <a:spcPts val="0"/>
              </a:spcAft>
              <a:buClr>
                <a:schemeClr val="dk1"/>
              </a:buClr>
              <a:buSzPts val="3600"/>
              <a:buNone/>
              <a:defRPr sz="3600">
                <a:solidFill>
                  <a:schemeClr val="dk1"/>
                </a:solidFill>
              </a:defRPr>
            </a:lvl9pPr>
          </a:lstStyle>
          <a:p>
            <a:endParaRPr dirty="0"/>
          </a:p>
        </p:txBody>
      </p:sp>
      <p:sp>
        <p:nvSpPr>
          <p:cNvPr id="7" name="Google Shape;7;p1"/>
          <p:cNvSpPr txBox="1">
            <a:spLocks noGrp="1"/>
          </p:cNvSpPr>
          <p:nvPr>
            <p:ph type="body" idx="1"/>
          </p:nvPr>
        </p:nvSpPr>
        <p:spPr>
          <a:xfrm>
            <a:off x="364468" y="1693927"/>
            <a:ext cx="9963000" cy="5021400"/>
          </a:xfrm>
          <a:prstGeom prst="rect">
            <a:avLst/>
          </a:prstGeom>
          <a:noFill/>
          <a:ln>
            <a:noFill/>
          </a:ln>
        </p:spPr>
        <p:txBody>
          <a:bodyPr spcFirstLastPara="1" wrap="square" lIns="116050" tIns="116050" rIns="116050" bIns="116050" anchor="t" anchorCtr="0">
            <a:normAutofit/>
          </a:bodyPr>
          <a:lstStyle>
            <a:lvl1pPr marL="457200" lvl="0" indent="-374650">
              <a:lnSpc>
                <a:spcPct val="115000"/>
              </a:lnSpc>
              <a:spcBef>
                <a:spcPts val="0"/>
              </a:spcBef>
              <a:spcAft>
                <a:spcPts val="0"/>
              </a:spcAft>
              <a:buClr>
                <a:schemeClr val="dk2"/>
              </a:buClr>
              <a:buSzPts val="2300"/>
              <a:buChar char="●"/>
              <a:defRPr sz="2300">
                <a:solidFill>
                  <a:schemeClr val="dk2"/>
                </a:solidFill>
              </a:defRPr>
            </a:lvl1pPr>
            <a:lvl2pPr marL="914400" lvl="1" indent="-342900">
              <a:lnSpc>
                <a:spcPct val="115000"/>
              </a:lnSpc>
              <a:spcBef>
                <a:spcPts val="0"/>
              </a:spcBef>
              <a:spcAft>
                <a:spcPts val="0"/>
              </a:spcAft>
              <a:buClr>
                <a:schemeClr val="dk2"/>
              </a:buClr>
              <a:buSzPts val="1800"/>
              <a:buChar char="○"/>
              <a:defRPr sz="1800">
                <a:solidFill>
                  <a:schemeClr val="dk2"/>
                </a:solidFill>
              </a:defRPr>
            </a:lvl2pPr>
            <a:lvl3pPr marL="1371600" lvl="2" indent="-342900">
              <a:lnSpc>
                <a:spcPct val="115000"/>
              </a:lnSpc>
              <a:spcBef>
                <a:spcPts val="0"/>
              </a:spcBef>
              <a:spcAft>
                <a:spcPts val="0"/>
              </a:spcAft>
              <a:buClr>
                <a:schemeClr val="dk2"/>
              </a:buClr>
              <a:buSzPts val="1800"/>
              <a:buChar char="■"/>
              <a:defRPr sz="1800">
                <a:solidFill>
                  <a:schemeClr val="dk2"/>
                </a:solidFill>
              </a:defRPr>
            </a:lvl3pPr>
            <a:lvl4pPr marL="1828800" lvl="3" indent="-342900">
              <a:lnSpc>
                <a:spcPct val="115000"/>
              </a:lnSpc>
              <a:spcBef>
                <a:spcPts val="0"/>
              </a:spcBef>
              <a:spcAft>
                <a:spcPts val="0"/>
              </a:spcAft>
              <a:buClr>
                <a:schemeClr val="dk2"/>
              </a:buClr>
              <a:buSzPts val="1800"/>
              <a:buChar char="●"/>
              <a:defRPr sz="1800">
                <a:solidFill>
                  <a:schemeClr val="dk2"/>
                </a:solidFill>
              </a:defRPr>
            </a:lvl4pPr>
            <a:lvl5pPr marL="2286000" lvl="4" indent="-342900">
              <a:lnSpc>
                <a:spcPct val="115000"/>
              </a:lnSpc>
              <a:spcBef>
                <a:spcPts val="0"/>
              </a:spcBef>
              <a:spcAft>
                <a:spcPts val="0"/>
              </a:spcAft>
              <a:buClr>
                <a:schemeClr val="dk2"/>
              </a:buClr>
              <a:buSzPts val="1800"/>
              <a:buChar char="○"/>
              <a:defRPr sz="1800">
                <a:solidFill>
                  <a:schemeClr val="dk2"/>
                </a:solidFill>
              </a:defRPr>
            </a:lvl5pPr>
            <a:lvl6pPr marL="2743200" lvl="5" indent="-342900">
              <a:lnSpc>
                <a:spcPct val="115000"/>
              </a:lnSpc>
              <a:spcBef>
                <a:spcPts val="0"/>
              </a:spcBef>
              <a:spcAft>
                <a:spcPts val="0"/>
              </a:spcAft>
              <a:buClr>
                <a:schemeClr val="dk2"/>
              </a:buClr>
              <a:buSzPts val="1800"/>
              <a:buChar char="■"/>
              <a:defRPr sz="1800">
                <a:solidFill>
                  <a:schemeClr val="dk2"/>
                </a:solidFill>
              </a:defRPr>
            </a:lvl6pPr>
            <a:lvl7pPr marL="3200400" lvl="6" indent="-342900">
              <a:lnSpc>
                <a:spcPct val="115000"/>
              </a:lnSpc>
              <a:spcBef>
                <a:spcPts val="0"/>
              </a:spcBef>
              <a:spcAft>
                <a:spcPts val="0"/>
              </a:spcAft>
              <a:buClr>
                <a:schemeClr val="dk2"/>
              </a:buClr>
              <a:buSzPts val="1800"/>
              <a:buChar char="●"/>
              <a:defRPr sz="1800">
                <a:solidFill>
                  <a:schemeClr val="dk2"/>
                </a:solidFill>
              </a:defRPr>
            </a:lvl7pPr>
            <a:lvl8pPr marL="3657600" lvl="7" indent="-342900">
              <a:lnSpc>
                <a:spcPct val="115000"/>
              </a:lnSpc>
              <a:spcBef>
                <a:spcPts val="0"/>
              </a:spcBef>
              <a:spcAft>
                <a:spcPts val="0"/>
              </a:spcAft>
              <a:buClr>
                <a:schemeClr val="dk2"/>
              </a:buClr>
              <a:buSzPts val="1800"/>
              <a:buChar char="○"/>
              <a:defRPr sz="1800">
                <a:solidFill>
                  <a:schemeClr val="dk2"/>
                </a:solidFill>
              </a:defRPr>
            </a:lvl8pPr>
            <a:lvl9pPr marL="4114800" lvl="8" indent="-342900">
              <a:lnSpc>
                <a:spcPct val="115000"/>
              </a:lnSpc>
              <a:spcBef>
                <a:spcPts val="0"/>
              </a:spcBef>
              <a:spcAft>
                <a:spcPts val="0"/>
              </a:spcAft>
              <a:buClr>
                <a:schemeClr val="dk2"/>
              </a:buClr>
              <a:buSzPts val="1800"/>
              <a:buChar char="■"/>
              <a:defRPr sz="1800">
                <a:solidFill>
                  <a:schemeClr val="dk2"/>
                </a:solidFill>
              </a:defRPr>
            </a:lvl9pPr>
          </a:lstStyle>
          <a:p>
            <a:endParaRPr dirty="0"/>
          </a:p>
        </p:txBody>
      </p:sp>
      <p:sp>
        <p:nvSpPr>
          <p:cNvPr id="8" name="Google Shape;8;p1"/>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rmAutofit/>
          </a:bodyPr>
          <a:lstStyle>
            <a:lvl1pPr lvl="0" algn="r">
              <a:buNone/>
              <a:defRPr sz="1300">
                <a:solidFill>
                  <a:schemeClr val="dk2"/>
                </a:solidFill>
                <a:latin typeface="BIZ UDPゴシック" panose="020B0400000000000000" pitchFamily="50" charset="-128"/>
                <a:ea typeface="BIZ UDPゴシック" panose="020B0400000000000000" pitchFamily="50" charset="-128"/>
              </a:defRPr>
            </a:lvl1pPr>
            <a:lvl2pPr lvl="1" algn="r">
              <a:buNone/>
              <a:defRPr sz="1300">
                <a:solidFill>
                  <a:schemeClr val="dk2"/>
                </a:solidFill>
              </a:defRPr>
            </a:lvl2pPr>
            <a:lvl3pPr lvl="2" algn="r">
              <a:buNone/>
              <a:defRPr sz="1300">
                <a:solidFill>
                  <a:schemeClr val="dk2"/>
                </a:solidFill>
              </a:defRPr>
            </a:lvl3pPr>
            <a:lvl4pPr lvl="3" algn="r">
              <a:buNone/>
              <a:defRPr sz="1300">
                <a:solidFill>
                  <a:schemeClr val="dk2"/>
                </a:solidFill>
              </a:defRPr>
            </a:lvl4pPr>
            <a:lvl5pPr lvl="4" algn="r">
              <a:buNone/>
              <a:defRPr sz="1300">
                <a:solidFill>
                  <a:schemeClr val="dk2"/>
                </a:solidFill>
              </a:defRPr>
            </a:lvl5pPr>
            <a:lvl6pPr lvl="5" algn="r">
              <a:buNone/>
              <a:defRPr sz="1300">
                <a:solidFill>
                  <a:schemeClr val="dk2"/>
                </a:solidFill>
              </a:defRPr>
            </a:lvl6pPr>
            <a:lvl7pPr lvl="6" algn="r">
              <a:buNone/>
              <a:defRPr sz="1300">
                <a:solidFill>
                  <a:schemeClr val="dk2"/>
                </a:solidFill>
              </a:defRPr>
            </a:lvl7pPr>
            <a:lvl8pPr lvl="7" algn="r">
              <a:buNone/>
              <a:defRPr sz="1300">
                <a:solidFill>
                  <a:schemeClr val="dk2"/>
                </a:solidFill>
              </a:defRPr>
            </a:lvl8pPr>
            <a:lvl9pPr lvl="8" algn="r">
              <a:buNone/>
              <a:defRPr sz="1300">
                <a:solidFill>
                  <a:schemeClr val="dk2"/>
                </a:solidFill>
              </a:defRPr>
            </a:lvl9pPr>
          </a:lstStyle>
          <a:p>
            <a:fld id="{00000000-1234-1234-1234-123412341234}" type="slidenum">
              <a:rPr lang="en-US" altLang="ja" smtClean="0"/>
              <a:pPr/>
              <a:t>‹#›</a:t>
            </a:fld>
            <a:endParaRPr lang="ja" altLang="en-US"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BIZ UDPゴシック" panose="020B0400000000000000" pitchFamily="50" charset="-128"/>
          <a:ea typeface="BIZ UDPゴシック" panose="020B0400000000000000" pitchFamily="50" charset="-128"/>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BIZ UDPゴシック" panose="020B0400000000000000" pitchFamily="50" charset="-128"/>
          <a:ea typeface="BIZ UDPゴシック" panose="020B0400000000000000" pitchFamily="50" charset="-128"/>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735075" y="402500"/>
            <a:ext cx="9222000" cy="1461300"/>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dirty="0"/>
          </a:p>
        </p:txBody>
      </p:sp>
      <p:sp>
        <p:nvSpPr>
          <p:cNvPr id="52" name="Google Shape;52;p13"/>
          <p:cNvSpPr txBox="1">
            <a:spLocks noGrp="1"/>
          </p:cNvSpPr>
          <p:nvPr>
            <p:ph type="body" idx="1"/>
          </p:nvPr>
        </p:nvSpPr>
        <p:spPr>
          <a:xfrm>
            <a:off x="735075" y="2012500"/>
            <a:ext cx="9222000" cy="4796700"/>
          </a:xfrm>
          <a:prstGeom prst="rect">
            <a:avLst/>
          </a:prstGeom>
          <a:noFill/>
          <a:ln>
            <a:noFill/>
          </a:ln>
        </p:spPr>
        <p:txBody>
          <a:bodyPr spcFirstLastPara="1" wrap="square" lIns="91425" tIns="45700" rIns="91425" bIns="45700" anchor="t" anchorCtr="0">
            <a:norm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dirty="0"/>
          </a:p>
        </p:txBody>
      </p:sp>
      <p:sp>
        <p:nvSpPr>
          <p:cNvPr id="53" name="Google Shape;53;p13"/>
          <p:cNvSpPr txBox="1">
            <a:spLocks noGrp="1"/>
          </p:cNvSpPr>
          <p:nvPr>
            <p:ph type="dt" idx="10"/>
          </p:nvPr>
        </p:nvSpPr>
        <p:spPr>
          <a:xfrm>
            <a:off x="735075" y="7007000"/>
            <a:ext cx="2405700" cy="402600"/>
          </a:xfrm>
          <a:prstGeom prst="rect">
            <a:avLst/>
          </a:prstGeom>
          <a:noFill/>
          <a:ln>
            <a:noFill/>
          </a:ln>
        </p:spPr>
        <p:txBody>
          <a:bodyPr spcFirstLastPara="1" wrap="square" lIns="91425" tIns="45700" rIns="91425" bIns="45700" anchor="ctr" anchorCtr="0">
            <a:noAutofit/>
          </a:bodyPr>
          <a:lstStyle>
            <a:lvl1pPr marR="0" lvl="0" algn="l">
              <a:spcBef>
                <a:spcPts val="0"/>
              </a:spcBef>
              <a:spcAft>
                <a:spcPts val="0"/>
              </a:spcAft>
              <a:buSzPts val="1400"/>
              <a:buNone/>
              <a:defRPr sz="1200" b="0" i="0" u="none" strike="noStrike" cap="none">
                <a:solidFill>
                  <a:srgbClr val="888888"/>
                </a:solidFill>
                <a:latin typeface="BIZ UDPゴシック" panose="020B0400000000000000" pitchFamily="50" charset="-128"/>
                <a:ea typeface="BIZ UDPゴシック" panose="020B0400000000000000" pitchFamily="50" charset="-128"/>
                <a:cs typeface="Arial"/>
                <a:sym typeface="Arial"/>
              </a:defRPr>
            </a:lvl1pPr>
            <a:lvl2pPr marR="0" lvl="1" algn="l">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lang="ja-JP" altLang="en-US" dirty="0"/>
          </a:p>
        </p:txBody>
      </p:sp>
      <p:sp>
        <p:nvSpPr>
          <p:cNvPr id="54" name="Google Shape;54;p13"/>
          <p:cNvSpPr txBox="1">
            <a:spLocks noGrp="1"/>
          </p:cNvSpPr>
          <p:nvPr>
            <p:ph type="ftr" idx="11"/>
          </p:nvPr>
        </p:nvSpPr>
        <p:spPr>
          <a:xfrm>
            <a:off x="3541725" y="7007000"/>
            <a:ext cx="3608700" cy="402600"/>
          </a:xfrm>
          <a:prstGeom prst="rect">
            <a:avLst/>
          </a:prstGeom>
          <a:noFill/>
          <a:ln>
            <a:noFill/>
          </a:ln>
        </p:spPr>
        <p:txBody>
          <a:bodyPr spcFirstLastPara="1" wrap="square" lIns="91425" tIns="45700" rIns="91425" bIns="45700" anchor="ctr" anchorCtr="0">
            <a:noAutofit/>
          </a:bodyPr>
          <a:lstStyle>
            <a:lvl1pPr marR="0" lvl="0" algn="ctr">
              <a:spcBef>
                <a:spcPts val="0"/>
              </a:spcBef>
              <a:spcAft>
                <a:spcPts val="0"/>
              </a:spcAft>
              <a:buSzPts val="1400"/>
              <a:buNone/>
              <a:defRPr sz="1200" b="0" i="0" u="none" strike="noStrike" cap="none">
                <a:solidFill>
                  <a:srgbClr val="888888"/>
                </a:solidFill>
                <a:latin typeface="BIZ UDPゴシック" panose="020B0400000000000000" pitchFamily="50" charset="-128"/>
                <a:ea typeface="BIZ UDPゴシック" panose="020B0400000000000000" pitchFamily="50" charset="-128"/>
                <a:cs typeface="Arial"/>
                <a:sym typeface="Arial"/>
              </a:defRPr>
            </a:lvl1pPr>
            <a:lvl2pPr marR="0" lvl="1" algn="l">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US" altLang="ja-JP"/>
              <a:t>© 2025 kids money school</a:t>
            </a:r>
            <a:endParaRPr lang="ja-JP" altLang="en-US" dirty="0"/>
          </a:p>
        </p:txBody>
      </p:sp>
      <p:sp>
        <p:nvSpPr>
          <p:cNvPr id="55" name="Google Shape;55;p13"/>
          <p:cNvSpPr txBox="1">
            <a:spLocks noGrp="1"/>
          </p:cNvSpPr>
          <p:nvPr>
            <p:ph type="sldNum" idx="12"/>
          </p:nvPr>
        </p:nvSpPr>
        <p:spPr>
          <a:xfrm>
            <a:off x="7551225" y="7007000"/>
            <a:ext cx="2405700" cy="402600"/>
          </a:xfrm>
          <a:prstGeom prst="rect">
            <a:avLst/>
          </a:prstGeom>
          <a:noFill/>
          <a:ln>
            <a:noFill/>
          </a:ln>
        </p:spPr>
        <p:txBody>
          <a:bodyPr spcFirstLastPara="1" wrap="square" lIns="91425" tIns="45700" rIns="91425" bIns="45700" anchor="ctr" anchorCtr="0">
            <a:noAutofit/>
          </a:bodyPr>
          <a:lstStyle>
            <a:lvl1pPr marL="0" marR="0" lvl="0" indent="0" algn="r">
              <a:spcBef>
                <a:spcPts val="0"/>
              </a:spcBef>
              <a:buNone/>
              <a:defRPr sz="1200" b="0" i="0" u="none" strike="noStrike" cap="none">
                <a:solidFill>
                  <a:srgbClr val="888888"/>
                </a:solidFill>
                <a:latin typeface="BIZ UDPゴシック" panose="020B0400000000000000" pitchFamily="50" charset="-128"/>
                <a:ea typeface="BIZ UDPゴシック" panose="020B0400000000000000" pitchFamily="50" charset="-128"/>
                <a:cs typeface="Arial"/>
                <a:sym typeface="Arial"/>
              </a:defRPr>
            </a:lvl1pPr>
            <a:lvl2pPr marL="0" marR="0" lvl="1" indent="0" algn="r">
              <a:spcBef>
                <a:spcPts val="0"/>
              </a:spcBef>
              <a:buNone/>
              <a:defRPr sz="1200" b="0" i="0" u="none" strike="noStrike" cap="none">
                <a:solidFill>
                  <a:srgbClr val="888888"/>
                </a:solidFill>
                <a:latin typeface="Arial"/>
                <a:ea typeface="Arial"/>
                <a:cs typeface="Arial"/>
                <a:sym typeface="Arial"/>
              </a:defRPr>
            </a:lvl2pPr>
            <a:lvl3pPr marL="0" marR="0" lvl="2" indent="0" algn="r">
              <a:spcBef>
                <a:spcPts val="0"/>
              </a:spcBef>
              <a:buNone/>
              <a:defRPr sz="1200" b="0" i="0" u="none" strike="noStrike" cap="none">
                <a:solidFill>
                  <a:srgbClr val="888888"/>
                </a:solidFill>
                <a:latin typeface="Arial"/>
                <a:ea typeface="Arial"/>
                <a:cs typeface="Arial"/>
                <a:sym typeface="Arial"/>
              </a:defRPr>
            </a:lvl3pPr>
            <a:lvl4pPr marL="0" marR="0" lvl="3" indent="0" algn="r">
              <a:spcBef>
                <a:spcPts val="0"/>
              </a:spcBef>
              <a:buNone/>
              <a:defRPr sz="1200" b="0" i="0" u="none" strike="noStrike" cap="none">
                <a:solidFill>
                  <a:srgbClr val="888888"/>
                </a:solidFill>
                <a:latin typeface="Arial"/>
                <a:ea typeface="Arial"/>
                <a:cs typeface="Arial"/>
                <a:sym typeface="Arial"/>
              </a:defRPr>
            </a:lvl4pPr>
            <a:lvl5pPr marL="0" marR="0" lvl="4" indent="0" algn="r">
              <a:spcBef>
                <a:spcPts val="0"/>
              </a:spcBef>
              <a:buNone/>
              <a:defRPr sz="1200" b="0" i="0" u="none" strike="noStrike" cap="none">
                <a:solidFill>
                  <a:srgbClr val="888888"/>
                </a:solidFill>
                <a:latin typeface="Arial"/>
                <a:ea typeface="Arial"/>
                <a:cs typeface="Arial"/>
                <a:sym typeface="Arial"/>
              </a:defRPr>
            </a:lvl5pPr>
            <a:lvl6pPr marL="0" marR="0" lvl="5" indent="0" algn="r">
              <a:spcBef>
                <a:spcPts val="0"/>
              </a:spcBef>
              <a:buNone/>
              <a:defRPr sz="1200" b="0" i="0" u="none" strike="noStrike" cap="none">
                <a:solidFill>
                  <a:srgbClr val="888888"/>
                </a:solidFill>
                <a:latin typeface="Arial"/>
                <a:ea typeface="Arial"/>
                <a:cs typeface="Arial"/>
                <a:sym typeface="Arial"/>
              </a:defRPr>
            </a:lvl6pPr>
            <a:lvl7pPr marL="0" marR="0" lvl="6" indent="0" algn="r">
              <a:spcBef>
                <a:spcPts val="0"/>
              </a:spcBef>
              <a:buNone/>
              <a:defRPr sz="1200" b="0" i="0" u="none" strike="noStrike" cap="none">
                <a:solidFill>
                  <a:srgbClr val="888888"/>
                </a:solidFill>
                <a:latin typeface="Arial"/>
                <a:ea typeface="Arial"/>
                <a:cs typeface="Arial"/>
                <a:sym typeface="Arial"/>
              </a:defRPr>
            </a:lvl7pPr>
            <a:lvl8pPr marL="0" marR="0" lvl="7" indent="0" algn="r">
              <a:spcBef>
                <a:spcPts val="0"/>
              </a:spcBef>
              <a:buNone/>
              <a:defRPr sz="1200" b="0" i="0" u="none" strike="noStrike" cap="none">
                <a:solidFill>
                  <a:srgbClr val="888888"/>
                </a:solidFill>
                <a:latin typeface="Arial"/>
                <a:ea typeface="Arial"/>
                <a:cs typeface="Arial"/>
                <a:sym typeface="Arial"/>
              </a:defRPr>
            </a:lvl8pPr>
            <a:lvl9pPr marL="0" marR="0" lvl="8" indent="0" algn="r">
              <a:spcBef>
                <a:spcPts val="0"/>
              </a:spcBef>
              <a:buNone/>
              <a:defRPr sz="1200" b="0" i="0" u="none" strike="noStrike" cap="none">
                <a:solidFill>
                  <a:srgbClr val="888888"/>
                </a:solidFill>
                <a:latin typeface="Arial"/>
                <a:ea typeface="Arial"/>
                <a:cs typeface="Arial"/>
                <a:sym typeface="Arial"/>
              </a:defRPr>
            </a:lvl9pPr>
          </a:lstStyle>
          <a:p>
            <a:fld id="{00000000-1234-1234-1234-123412341234}" type="slidenum">
              <a:rPr lang="en-US" altLang="ja" smtClean="0"/>
              <a:pPr/>
              <a:t>‹#›</a:t>
            </a:fld>
            <a:endParaRPr lang="ja" altLang="en-US" dirty="0"/>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BIZ UDPゴシック" panose="020B0400000000000000" pitchFamily="50" charset="-128"/>
          <a:ea typeface="BIZ UDPゴシック" panose="020B0400000000000000" pitchFamily="50" charset="-128"/>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BIZ UDPゴシック" panose="020B0400000000000000" pitchFamily="50" charset="-128"/>
          <a:ea typeface="BIZ UDPゴシック" panose="020B0400000000000000" pitchFamily="50" charset="-128"/>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3.xml"/><Relationship Id="rId5" Type="http://schemas.openxmlformats.org/officeDocument/2006/relationships/image" Target="../media/image18.emf"/><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6.emf"/><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10.emf"/></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emf"/><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3.x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pic>
        <p:nvPicPr>
          <p:cNvPr id="325" name="Google Shape;325;g31cd3a713af_0_14"/>
          <p:cNvPicPr preferRelativeResize="0"/>
          <p:nvPr/>
        </p:nvPicPr>
        <p:blipFill rotWithShape="1">
          <a:blip r:embed="rId3">
            <a:alphaModFix/>
          </a:blip>
          <a:srcRect/>
          <a:stretch/>
        </p:blipFill>
        <p:spPr>
          <a:xfrm>
            <a:off x="-392514" y="4645947"/>
            <a:ext cx="1096932" cy="1526725"/>
          </a:xfrm>
          <a:prstGeom prst="rect">
            <a:avLst/>
          </a:prstGeom>
          <a:noFill/>
          <a:ln>
            <a:noFill/>
          </a:ln>
        </p:spPr>
      </p:pic>
      <p:pic>
        <p:nvPicPr>
          <p:cNvPr id="326" name="Google Shape;326;g31cd3a713af_0_14"/>
          <p:cNvPicPr preferRelativeResize="0"/>
          <p:nvPr/>
        </p:nvPicPr>
        <p:blipFill rotWithShape="1">
          <a:blip r:embed="rId4">
            <a:alphaModFix/>
          </a:blip>
          <a:srcRect/>
          <a:stretch/>
        </p:blipFill>
        <p:spPr>
          <a:xfrm>
            <a:off x="6285586" y="326200"/>
            <a:ext cx="1741938" cy="1161292"/>
          </a:xfrm>
          <a:prstGeom prst="rect">
            <a:avLst/>
          </a:prstGeom>
          <a:noFill/>
          <a:ln>
            <a:noFill/>
          </a:ln>
        </p:spPr>
      </p:pic>
      <p:grpSp>
        <p:nvGrpSpPr>
          <p:cNvPr id="327" name="Google Shape;327;g31cd3a713af_0_14"/>
          <p:cNvGrpSpPr/>
          <p:nvPr/>
        </p:nvGrpSpPr>
        <p:grpSpPr>
          <a:xfrm>
            <a:off x="5860174" y="-6845"/>
            <a:ext cx="6168353" cy="5378462"/>
            <a:chOff x="3440" y="-182"/>
            <a:chExt cx="3600" cy="3139"/>
          </a:xfrm>
        </p:grpSpPr>
        <p:sp>
          <p:nvSpPr>
            <p:cNvPr id="328" name="Google Shape;328;g31cd3a713af_0_14"/>
            <p:cNvSpPr/>
            <p:nvPr/>
          </p:nvSpPr>
          <p:spPr>
            <a:xfrm>
              <a:off x="3440" y="-140"/>
              <a:ext cx="3600" cy="3000"/>
            </a:xfrm>
            <a:prstGeom prst="rect">
              <a:avLst/>
            </a:prstGeom>
            <a:noFill/>
            <a:ln>
              <a:noFill/>
            </a:ln>
          </p:spPr>
          <p:txBody>
            <a:bodyPr spcFirstLastPara="1" wrap="square" lIns="98677" tIns="49325" rIns="98677" bIns="49325" anchor="t" anchorCtr="0">
              <a:noAutofit/>
            </a:bodyPr>
            <a:lstStyle/>
            <a:p>
              <a:endParaRPr sz="1943">
                <a:solidFill>
                  <a:schemeClr val="dk1"/>
                </a:solidFill>
                <a:latin typeface="Noto Sans JP"/>
                <a:ea typeface="Noto Sans JP"/>
                <a:cs typeface="Noto Sans JP"/>
                <a:sym typeface="Noto Sans JP"/>
              </a:endParaRPr>
            </a:p>
          </p:txBody>
        </p:sp>
        <p:sp>
          <p:nvSpPr>
            <p:cNvPr id="329" name="Google Shape;329;g31cd3a713af_0_14"/>
            <p:cNvSpPr/>
            <p:nvPr/>
          </p:nvSpPr>
          <p:spPr>
            <a:xfrm>
              <a:off x="3440" y="93"/>
              <a:ext cx="2105" cy="1859"/>
            </a:xfrm>
            <a:custGeom>
              <a:avLst/>
              <a:gdLst/>
              <a:ahLst/>
              <a:cxnLst/>
              <a:rect l="l" t="t" r="r" b="b"/>
              <a:pathLst>
                <a:path w="1394" h="1231" extrusionOk="0">
                  <a:moveTo>
                    <a:pt x="200" y="1231"/>
                  </a:moveTo>
                  <a:cubicBezTo>
                    <a:pt x="150" y="1231"/>
                    <a:pt x="100" y="1210"/>
                    <a:pt x="64" y="1169"/>
                  </a:cubicBezTo>
                  <a:cubicBezTo>
                    <a:pt x="0" y="1093"/>
                    <a:pt x="8" y="980"/>
                    <a:pt x="84" y="916"/>
                  </a:cubicBezTo>
                  <a:cubicBezTo>
                    <a:pt x="1077" y="64"/>
                    <a:pt x="1077" y="64"/>
                    <a:pt x="1077" y="64"/>
                  </a:cubicBezTo>
                  <a:cubicBezTo>
                    <a:pt x="1152" y="0"/>
                    <a:pt x="1265" y="9"/>
                    <a:pt x="1330" y="84"/>
                  </a:cubicBezTo>
                  <a:cubicBezTo>
                    <a:pt x="1394" y="159"/>
                    <a:pt x="1385" y="272"/>
                    <a:pt x="1310" y="337"/>
                  </a:cubicBezTo>
                  <a:cubicBezTo>
                    <a:pt x="317" y="1188"/>
                    <a:pt x="317" y="1188"/>
                    <a:pt x="317" y="1188"/>
                  </a:cubicBezTo>
                  <a:cubicBezTo>
                    <a:pt x="283" y="1217"/>
                    <a:pt x="242" y="1231"/>
                    <a:pt x="200" y="1231"/>
                  </a:cubicBezTo>
                  <a:close/>
                </a:path>
              </a:pathLst>
            </a:custGeom>
            <a:solidFill>
              <a:srgbClr val="FCDFBE"/>
            </a:solidFill>
            <a:ln>
              <a:noFill/>
            </a:ln>
          </p:spPr>
          <p:txBody>
            <a:bodyPr spcFirstLastPara="1" wrap="square" lIns="98677" tIns="49325" rIns="98677" bIns="49325" anchor="t" anchorCtr="0">
              <a:noAutofit/>
            </a:bodyPr>
            <a:lstStyle/>
            <a:p>
              <a:endParaRPr sz="1943">
                <a:solidFill>
                  <a:schemeClr val="dk1"/>
                </a:solidFill>
                <a:latin typeface="Noto Sans JP"/>
                <a:ea typeface="Noto Sans JP"/>
                <a:cs typeface="Noto Sans JP"/>
                <a:sym typeface="Noto Sans JP"/>
              </a:endParaRPr>
            </a:p>
          </p:txBody>
        </p:sp>
        <p:sp>
          <p:nvSpPr>
            <p:cNvPr id="330" name="Google Shape;330;g31cd3a713af_0_14"/>
            <p:cNvSpPr/>
            <p:nvPr/>
          </p:nvSpPr>
          <p:spPr>
            <a:xfrm>
              <a:off x="4702" y="1045"/>
              <a:ext cx="2106" cy="1859"/>
            </a:xfrm>
            <a:custGeom>
              <a:avLst/>
              <a:gdLst/>
              <a:ahLst/>
              <a:cxnLst/>
              <a:rect l="l" t="t" r="r" b="b"/>
              <a:pathLst>
                <a:path w="1395" h="1231" extrusionOk="0">
                  <a:moveTo>
                    <a:pt x="201" y="1231"/>
                  </a:moveTo>
                  <a:cubicBezTo>
                    <a:pt x="150" y="1231"/>
                    <a:pt x="100" y="1210"/>
                    <a:pt x="65" y="1169"/>
                  </a:cubicBezTo>
                  <a:cubicBezTo>
                    <a:pt x="0" y="1094"/>
                    <a:pt x="9" y="980"/>
                    <a:pt x="84" y="916"/>
                  </a:cubicBezTo>
                  <a:cubicBezTo>
                    <a:pt x="1078" y="64"/>
                    <a:pt x="1078" y="64"/>
                    <a:pt x="1078" y="64"/>
                  </a:cubicBezTo>
                  <a:cubicBezTo>
                    <a:pt x="1153" y="0"/>
                    <a:pt x="1266" y="9"/>
                    <a:pt x="1330" y="84"/>
                  </a:cubicBezTo>
                  <a:cubicBezTo>
                    <a:pt x="1395" y="159"/>
                    <a:pt x="1386" y="272"/>
                    <a:pt x="1311" y="337"/>
                  </a:cubicBezTo>
                  <a:cubicBezTo>
                    <a:pt x="317" y="1188"/>
                    <a:pt x="317" y="1188"/>
                    <a:pt x="317" y="1188"/>
                  </a:cubicBezTo>
                  <a:cubicBezTo>
                    <a:pt x="284" y="1217"/>
                    <a:pt x="242" y="1231"/>
                    <a:pt x="201" y="1231"/>
                  </a:cubicBezTo>
                  <a:close/>
                </a:path>
              </a:pathLst>
            </a:custGeom>
            <a:solidFill>
              <a:srgbClr val="FCDFBE"/>
            </a:solidFill>
            <a:ln>
              <a:noFill/>
            </a:ln>
          </p:spPr>
          <p:txBody>
            <a:bodyPr spcFirstLastPara="1" wrap="square" lIns="98677" tIns="49325" rIns="98677" bIns="49325" anchor="t" anchorCtr="0">
              <a:noAutofit/>
            </a:bodyPr>
            <a:lstStyle/>
            <a:p>
              <a:endParaRPr sz="1943">
                <a:solidFill>
                  <a:schemeClr val="dk1"/>
                </a:solidFill>
                <a:latin typeface="Noto Sans JP"/>
                <a:ea typeface="Noto Sans JP"/>
                <a:cs typeface="Noto Sans JP"/>
                <a:sym typeface="Noto Sans JP"/>
              </a:endParaRPr>
            </a:p>
          </p:txBody>
        </p:sp>
        <p:sp>
          <p:nvSpPr>
            <p:cNvPr id="331" name="Google Shape;331;g31cd3a713af_0_14"/>
            <p:cNvSpPr/>
            <p:nvPr/>
          </p:nvSpPr>
          <p:spPr>
            <a:xfrm>
              <a:off x="3551" y="-182"/>
              <a:ext cx="3478" cy="3077"/>
            </a:xfrm>
            <a:custGeom>
              <a:avLst/>
              <a:gdLst/>
              <a:ahLst/>
              <a:cxnLst/>
              <a:rect l="l" t="t" r="r" b="b"/>
              <a:pathLst>
                <a:path w="2303" h="2038" extrusionOk="0">
                  <a:moveTo>
                    <a:pt x="313" y="2038"/>
                  </a:moveTo>
                  <a:cubicBezTo>
                    <a:pt x="234" y="2038"/>
                    <a:pt x="156" y="2005"/>
                    <a:pt x="101" y="1941"/>
                  </a:cubicBezTo>
                  <a:cubicBezTo>
                    <a:pt x="0" y="1824"/>
                    <a:pt x="13" y="1647"/>
                    <a:pt x="130" y="1546"/>
                  </a:cubicBezTo>
                  <a:cubicBezTo>
                    <a:pt x="1807" y="101"/>
                    <a:pt x="1807" y="101"/>
                    <a:pt x="1807" y="101"/>
                  </a:cubicBezTo>
                  <a:cubicBezTo>
                    <a:pt x="1924" y="0"/>
                    <a:pt x="2101" y="13"/>
                    <a:pt x="2202" y="130"/>
                  </a:cubicBezTo>
                  <a:cubicBezTo>
                    <a:pt x="2303" y="247"/>
                    <a:pt x="2290" y="424"/>
                    <a:pt x="2172" y="525"/>
                  </a:cubicBezTo>
                  <a:cubicBezTo>
                    <a:pt x="496" y="1970"/>
                    <a:pt x="496" y="1970"/>
                    <a:pt x="496" y="1970"/>
                  </a:cubicBezTo>
                  <a:cubicBezTo>
                    <a:pt x="443" y="2016"/>
                    <a:pt x="378" y="2038"/>
                    <a:pt x="313" y="2038"/>
                  </a:cubicBezTo>
                  <a:close/>
                </a:path>
              </a:pathLst>
            </a:custGeom>
            <a:solidFill>
              <a:srgbClr val="FCDFBE"/>
            </a:solidFill>
            <a:ln>
              <a:noFill/>
            </a:ln>
          </p:spPr>
          <p:txBody>
            <a:bodyPr spcFirstLastPara="1" wrap="square" lIns="98677" tIns="49325" rIns="98677" bIns="49325" anchor="t" anchorCtr="0">
              <a:noAutofit/>
            </a:bodyPr>
            <a:lstStyle/>
            <a:p>
              <a:endParaRPr sz="1943">
                <a:solidFill>
                  <a:schemeClr val="dk1"/>
                </a:solidFill>
                <a:latin typeface="Noto Sans JP"/>
                <a:ea typeface="Noto Sans JP"/>
                <a:cs typeface="Noto Sans JP"/>
                <a:sym typeface="Noto Sans JP"/>
              </a:endParaRPr>
            </a:p>
          </p:txBody>
        </p:sp>
        <p:sp>
          <p:nvSpPr>
            <p:cNvPr id="332" name="Google Shape;332;g31cd3a713af_0_14"/>
            <p:cNvSpPr/>
            <p:nvPr/>
          </p:nvSpPr>
          <p:spPr>
            <a:xfrm>
              <a:off x="4737" y="2357"/>
              <a:ext cx="600" cy="600"/>
            </a:xfrm>
            <a:prstGeom prst="ellipse">
              <a:avLst/>
            </a:prstGeom>
            <a:solidFill>
              <a:srgbClr val="F7B264"/>
            </a:solidFill>
            <a:ln>
              <a:noFill/>
            </a:ln>
          </p:spPr>
          <p:txBody>
            <a:bodyPr spcFirstLastPara="1" wrap="square" lIns="98677" tIns="49325" rIns="98677" bIns="49325" anchor="t" anchorCtr="0">
              <a:noAutofit/>
            </a:bodyPr>
            <a:lstStyle/>
            <a:p>
              <a:endParaRPr sz="1943">
                <a:solidFill>
                  <a:schemeClr val="dk1"/>
                </a:solidFill>
                <a:latin typeface="Noto Sans JP"/>
                <a:ea typeface="Noto Sans JP"/>
                <a:cs typeface="Noto Sans JP"/>
                <a:sym typeface="Noto Sans JP"/>
              </a:endParaRPr>
            </a:p>
          </p:txBody>
        </p:sp>
      </p:grpSp>
      <p:sp>
        <p:nvSpPr>
          <p:cNvPr id="333" name="Google Shape;333;g31cd3a713af_0_14"/>
          <p:cNvSpPr txBox="1"/>
          <p:nvPr/>
        </p:nvSpPr>
        <p:spPr>
          <a:xfrm>
            <a:off x="-144843" y="3102057"/>
            <a:ext cx="10981612" cy="1893310"/>
          </a:xfrm>
          <a:prstGeom prst="rect">
            <a:avLst/>
          </a:prstGeom>
          <a:noFill/>
          <a:ln>
            <a:noFill/>
          </a:ln>
        </p:spPr>
        <p:txBody>
          <a:bodyPr spcFirstLastPara="1" wrap="square" lIns="98677" tIns="49325" rIns="98677" bIns="49325" anchor="t" anchorCtr="0">
            <a:spAutoFit/>
          </a:bodyPr>
          <a:lstStyle/>
          <a:p>
            <a:pPr marL="493456" indent="-493456" algn="ctr">
              <a:buClr>
                <a:schemeClr val="accent2"/>
              </a:buClr>
              <a:buSzPts val="5400"/>
            </a:pPr>
            <a:r>
              <a:rPr lang="ja-JP" altLang="en-US" sz="5828" b="1" dirty="0">
                <a:solidFill>
                  <a:schemeClr val="accent2"/>
                </a:solidFill>
                <a:latin typeface="Noto Sans JP"/>
                <a:ea typeface="Noto Sans JP"/>
                <a:cs typeface="Noto Sans JP"/>
                <a:sym typeface="Noto Sans JP"/>
              </a:rPr>
              <a:t>今日からできる！</a:t>
            </a:r>
            <a:endParaRPr lang="en-US" altLang="ja-JP" sz="5828" b="1" dirty="0">
              <a:solidFill>
                <a:schemeClr val="accent2"/>
              </a:solidFill>
              <a:latin typeface="Noto Sans JP"/>
              <a:ea typeface="Noto Sans JP"/>
              <a:cs typeface="Noto Sans JP"/>
              <a:sym typeface="Noto Sans JP"/>
            </a:endParaRPr>
          </a:p>
          <a:p>
            <a:pPr marL="493456" indent="-493456" algn="ctr">
              <a:buClr>
                <a:schemeClr val="accent2"/>
              </a:buClr>
              <a:buSzPts val="5400"/>
            </a:pPr>
            <a:r>
              <a:rPr lang="ja-JP" altLang="en-US" sz="5828" b="1" dirty="0">
                <a:solidFill>
                  <a:schemeClr val="accent2"/>
                </a:solidFill>
                <a:latin typeface="Noto Sans JP"/>
                <a:ea typeface="Noto Sans JP"/>
                <a:sym typeface="Noto Sans JP"/>
              </a:rPr>
              <a:t>お金に強い子が育つ習慣</a:t>
            </a:r>
            <a:endParaRPr sz="1511" dirty="0"/>
          </a:p>
        </p:txBody>
      </p:sp>
      <p:sp>
        <p:nvSpPr>
          <p:cNvPr id="334" name="Google Shape;334;g31cd3a713af_0_14"/>
          <p:cNvSpPr txBox="1"/>
          <p:nvPr/>
        </p:nvSpPr>
        <p:spPr>
          <a:xfrm>
            <a:off x="0" y="78826"/>
            <a:ext cx="3237981" cy="431781"/>
          </a:xfrm>
          <a:prstGeom prst="rect">
            <a:avLst/>
          </a:prstGeom>
          <a:noFill/>
          <a:ln>
            <a:noFill/>
          </a:ln>
        </p:spPr>
        <p:txBody>
          <a:bodyPr spcFirstLastPara="1" wrap="square" lIns="98677" tIns="98677" rIns="98677" bIns="98677" anchor="t" anchorCtr="0">
            <a:spAutoFit/>
          </a:bodyPr>
          <a:lstStyle/>
          <a:p>
            <a:r>
              <a:rPr lang="ja-JP" altLang="en-US" sz="1511"/>
              <a:t>​​</a:t>
            </a:r>
            <a:endParaRPr sz="1511"/>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35"/>
          <p:cNvSpPr txBox="1">
            <a:spLocks noGrp="1"/>
          </p:cNvSpPr>
          <p:nvPr>
            <p:ph type="body" idx="1"/>
          </p:nvPr>
        </p:nvSpPr>
        <p:spPr>
          <a:xfrm>
            <a:off x="1250076" y="2416995"/>
            <a:ext cx="9222000" cy="3801000"/>
          </a:xfrm>
          <a:prstGeom prst="rect">
            <a:avLst/>
          </a:prstGeom>
        </p:spPr>
        <p:txBody>
          <a:bodyPr spcFirstLastPara="1" wrap="square" lIns="91425" tIns="45700" rIns="91425" bIns="45700" anchor="t" anchorCtr="0">
            <a:spAutoFit/>
          </a:bodyPr>
          <a:lstStyle/>
          <a:p>
            <a:pPr marL="0" lvl="0" indent="0" algn="l" rtl="0">
              <a:lnSpc>
                <a:spcPct val="200000"/>
              </a:lnSpc>
              <a:spcBef>
                <a:spcPts val="1000"/>
              </a:spcBef>
              <a:spcAft>
                <a:spcPts val="0"/>
              </a:spcAft>
              <a:buNone/>
            </a:pPr>
            <a:r>
              <a:rPr lang="ja" sz="3600" b="1" dirty="0">
                <a:solidFill>
                  <a:srgbClr val="F28D48"/>
                </a:solidFill>
              </a:rPr>
              <a:t>商品選び</a:t>
            </a:r>
            <a:r>
              <a:rPr lang="ja" sz="3600" dirty="0"/>
              <a:t>を一緒に行う</a:t>
            </a:r>
            <a:endParaRPr sz="3600" dirty="0"/>
          </a:p>
          <a:p>
            <a:pPr marL="0" lvl="0" indent="0" algn="l" rtl="0">
              <a:lnSpc>
                <a:spcPct val="200000"/>
              </a:lnSpc>
              <a:spcBef>
                <a:spcPts val="1000"/>
              </a:spcBef>
              <a:spcAft>
                <a:spcPts val="0"/>
              </a:spcAft>
              <a:buNone/>
            </a:pPr>
            <a:r>
              <a:rPr lang="ja" sz="3600" dirty="0"/>
              <a:t>少額の</a:t>
            </a:r>
            <a:r>
              <a:rPr lang="ja" sz="3600" b="1" dirty="0">
                <a:solidFill>
                  <a:srgbClr val="F28D48"/>
                </a:solidFill>
              </a:rPr>
              <a:t>支払い</a:t>
            </a:r>
            <a:r>
              <a:rPr lang="ja" sz="3600" dirty="0"/>
              <a:t>を任せてみる</a:t>
            </a:r>
            <a:endParaRPr sz="3600" dirty="0"/>
          </a:p>
          <a:p>
            <a:pPr marL="0" lvl="0" indent="0" algn="l" rtl="0">
              <a:lnSpc>
                <a:spcPct val="200000"/>
              </a:lnSpc>
              <a:spcBef>
                <a:spcPts val="1000"/>
              </a:spcBef>
              <a:spcAft>
                <a:spcPts val="0"/>
              </a:spcAft>
              <a:buNone/>
            </a:pPr>
            <a:r>
              <a:rPr lang="ja" sz="3600" dirty="0"/>
              <a:t>自動販売機や電車賃での</a:t>
            </a:r>
            <a:r>
              <a:rPr lang="ja" sz="3600" b="1" dirty="0">
                <a:solidFill>
                  <a:srgbClr val="F28D48"/>
                </a:solidFill>
              </a:rPr>
              <a:t>購入を体験</a:t>
            </a:r>
            <a:r>
              <a:rPr lang="ja" sz="3600" dirty="0"/>
              <a:t>させる</a:t>
            </a:r>
            <a:endParaRPr sz="3600" dirty="0"/>
          </a:p>
        </p:txBody>
      </p:sp>
      <p:sp>
        <p:nvSpPr>
          <p:cNvPr id="2" name="フッター プレースホルダー 1">
            <a:extLst>
              <a:ext uri="{FF2B5EF4-FFF2-40B4-BE49-F238E27FC236}">
                <a16:creationId xmlns:a16="http://schemas.microsoft.com/office/drawing/2014/main" id="{44A94E65-3BB3-CCBD-2579-C1254E2BBEDB}"/>
              </a:ext>
            </a:extLst>
          </p:cNvPr>
          <p:cNvSpPr>
            <a:spLocks noGrp="1"/>
          </p:cNvSpPr>
          <p:nvPr>
            <p:ph type="ftr" idx="11"/>
          </p:nvPr>
        </p:nvSpPr>
        <p:spPr/>
        <p:txBody>
          <a:bodyPr/>
          <a:lstStyle/>
          <a:p>
            <a:r>
              <a:rPr lang="en-US" altLang="ja-JP"/>
              <a:t>© 2025 kids money school</a:t>
            </a:r>
            <a:endParaRPr lang="ja-JP" altLang="en-US" dirty="0"/>
          </a:p>
        </p:txBody>
      </p:sp>
      <p:pic>
        <p:nvPicPr>
          <p:cNvPr id="3" name="Google Shape;181;p31">
            <a:extLst>
              <a:ext uri="{FF2B5EF4-FFF2-40B4-BE49-F238E27FC236}">
                <a16:creationId xmlns:a16="http://schemas.microsoft.com/office/drawing/2014/main" id="{26F11846-4D90-16CB-C94D-A0A3A0526DEA}"/>
              </a:ext>
            </a:extLst>
          </p:cNvPr>
          <p:cNvPicPr preferRelativeResize="0"/>
          <p:nvPr/>
        </p:nvPicPr>
        <p:blipFill rotWithShape="1">
          <a:blip r:embed="rId3">
            <a:alphaModFix/>
          </a:blip>
          <a:srcRect/>
          <a:stretch/>
        </p:blipFill>
        <p:spPr>
          <a:xfrm flipH="1">
            <a:off x="973964" y="2853109"/>
            <a:ext cx="131392" cy="814941"/>
          </a:xfrm>
          <a:prstGeom prst="rect">
            <a:avLst/>
          </a:prstGeom>
          <a:noFill/>
          <a:ln>
            <a:noFill/>
          </a:ln>
        </p:spPr>
      </p:pic>
      <p:grpSp>
        <p:nvGrpSpPr>
          <p:cNvPr id="4" name="グループ化 3">
            <a:extLst>
              <a:ext uri="{FF2B5EF4-FFF2-40B4-BE49-F238E27FC236}">
                <a16:creationId xmlns:a16="http://schemas.microsoft.com/office/drawing/2014/main" id="{9E575F54-F910-EF0F-A637-DCECF41F9CBF}"/>
              </a:ext>
            </a:extLst>
          </p:cNvPr>
          <p:cNvGrpSpPr/>
          <p:nvPr/>
        </p:nvGrpSpPr>
        <p:grpSpPr>
          <a:xfrm>
            <a:off x="1110605" y="1398247"/>
            <a:ext cx="2525191" cy="833313"/>
            <a:chOff x="1185761" y="1220956"/>
            <a:chExt cx="2525191" cy="833313"/>
          </a:xfrm>
        </p:grpSpPr>
        <p:sp>
          <p:nvSpPr>
            <p:cNvPr id="5" name="フローチャート: 端子 4">
              <a:extLst>
                <a:ext uri="{FF2B5EF4-FFF2-40B4-BE49-F238E27FC236}">
                  <a16:creationId xmlns:a16="http://schemas.microsoft.com/office/drawing/2014/main" id="{7DA75853-51BA-CB5E-CAE4-8328B0E0AE21}"/>
                </a:ext>
              </a:extLst>
            </p:cNvPr>
            <p:cNvSpPr/>
            <p:nvPr/>
          </p:nvSpPr>
          <p:spPr>
            <a:xfrm>
              <a:off x="1185761" y="1220956"/>
              <a:ext cx="2525191" cy="833313"/>
            </a:xfrm>
            <a:prstGeom prst="flowChartTerminator">
              <a:avLst/>
            </a:prstGeom>
            <a:solidFill>
              <a:srgbClr val="F4A1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Google Shape;211;p34">
              <a:extLst>
                <a:ext uri="{FF2B5EF4-FFF2-40B4-BE49-F238E27FC236}">
                  <a16:creationId xmlns:a16="http://schemas.microsoft.com/office/drawing/2014/main" id="{E321BF0F-02BA-F731-A167-160B0B7A5B19}"/>
                </a:ext>
              </a:extLst>
            </p:cNvPr>
            <p:cNvSpPr txBox="1"/>
            <p:nvPr/>
          </p:nvSpPr>
          <p:spPr>
            <a:xfrm>
              <a:off x="1376906" y="1220956"/>
              <a:ext cx="2142900" cy="818700"/>
            </a:xfrm>
            <a:prstGeom prst="rect">
              <a:avLst/>
            </a:prstGeom>
            <a:noFill/>
            <a:ln>
              <a:noFill/>
            </a:ln>
          </p:spPr>
          <p:txBody>
            <a:bodyPr spcFirstLastPara="1" wrap="square" lIns="74275" tIns="37125" rIns="74275" bIns="37125" anchor="ctr" anchorCtr="0">
              <a:normAutofit/>
            </a:bodyPr>
            <a:lstStyle/>
            <a:p>
              <a:pPr marL="0" marR="0" lvl="0" indent="0" algn="ctr" rtl="0">
                <a:lnSpc>
                  <a:spcPct val="90000"/>
                </a:lnSpc>
                <a:spcBef>
                  <a:spcPts val="0"/>
                </a:spcBef>
                <a:spcAft>
                  <a:spcPts val="0"/>
                </a:spcAft>
                <a:buClr>
                  <a:srgbClr val="000000"/>
                </a:buClr>
                <a:buSzPts val="2000"/>
                <a:buFont typeface="Arial"/>
                <a:buNone/>
              </a:pPr>
              <a:r>
                <a:rPr lang="en-US" altLang="ja" sz="2800" b="1" spc="300" dirty="0">
                  <a:solidFill>
                    <a:srgbClr val="FFFFFF"/>
                  </a:solidFill>
                  <a:latin typeface="BIZ UDPゴシック" panose="020B0400000000000000" pitchFamily="50" charset="-128"/>
                  <a:ea typeface="BIZ UDPゴシック" panose="020B0400000000000000" pitchFamily="50" charset="-128"/>
                </a:rPr>
                <a:t>2</a:t>
              </a:r>
              <a:r>
                <a:rPr lang="ja-JP" altLang="en-US" sz="2800" b="1" spc="300" dirty="0">
                  <a:solidFill>
                    <a:srgbClr val="FFFFFF"/>
                  </a:solidFill>
                  <a:latin typeface="BIZ UDPゴシック" panose="020B0400000000000000" pitchFamily="50" charset="-128"/>
                  <a:ea typeface="BIZ UDPゴシック" panose="020B0400000000000000" pitchFamily="50" charset="-128"/>
                </a:rPr>
                <a:t>歳頃</a:t>
              </a:r>
              <a:r>
                <a:rPr lang="ja" sz="2800" b="1" spc="300" dirty="0">
                  <a:solidFill>
                    <a:srgbClr val="FFFFFF"/>
                  </a:solidFill>
                  <a:latin typeface="BIZ UDPゴシック" panose="020B0400000000000000" pitchFamily="50" charset="-128"/>
                  <a:ea typeface="BIZ UDPゴシック" panose="020B0400000000000000" pitchFamily="50" charset="-128"/>
                </a:rPr>
                <a:t>〜</a:t>
              </a:r>
              <a:endParaRPr sz="2800" b="1" i="0" u="none" strike="noStrike" cap="none" spc="300" dirty="0">
                <a:solidFill>
                  <a:srgbClr val="FFFFFF"/>
                </a:solidFill>
                <a:latin typeface="BIZ UDPゴシック" panose="020B0400000000000000" pitchFamily="50" charset="-128"/>
                <a:ea typeface="BIZ UDPゴシック" panose="020B0400000000000000" pitchFamily="50" charset="-128"/>
                <a:sym typeface="Arial"/>
              </a:endParaRPr>
            </a:p>
          </p:txBody>
        </p:sp>
      </p:grpSp>
      <p:pic>
        <p:nvPicPr>
          <p:cNvPr id="7" name="Google Shape;181;p31">
            <a:extLst>
              <a:ext uri="{FF2B5EF4-FFF2-40B4-BE49-F238E27FC236}">
                <a16:creationId xmlns:a16="http://schemas.microsoft.com/office/drawing/2014/main" id="{DEA54D84-DA41-8633-CB4A-4B174C228E0A}"/>
              </a:ext>
            </a:extLst>
          </p:cNvPr>
          <p:cNvPicPr preferRelativeResize="0"/>
          <p:nvPr/>
        </p:nvPicPr>
        <p:blipFill rotWithShape="1">
          <a:blip r:embed="rId3">
            <a:alphaModFix/>
          </a:blip>
          <a:srcRect/>
          <a:stretch/>
        </p:blipFill>
        <p:spPr>
          <a:xfrm flipH="1">
            <a:off x="980628" y="4057701"/>
            <a:ext cx="131392" cy="814941"/>
          </a:xfrm>
          <a:prstGeom prst="rect">
            <a:avLst/>
          </a:prstGeom>
          <a:noFill/>
          <a:ln>
            <a:noFill/>
          </a:ln>
        </p:spPr>
      </p:pic>
      <p:pic>
        <p:nvPicPr>
          <p:cNvPr id="8" name="Google Shape;181;p31">
            <a:extLst>
              <a:ext uri="{FF2B5EF4-FFF2-40B4-BE49-F238E27FC236}">
                <a16:creationId xmlns:a16="http://schemas.microsoft.com/office/drawing/2014/main" id="{D7CB8A9D-4EF9-E77B-6CD6-57CC8EA7FE0C}"/>
              </a:ext>
            </a:extLst>
          </p:cNvPr>
          <p:cNvPicPr preferRelativeResize="0"/>
          <p:nvPr/>
        </p:nvPicPr>
        <p:blipFill rotWithShape="1">
          <a:blip r:embed="rId3">
            <a:alphaModFix/>
          </a:blip>
          <a:srcRect/>
          <a:stretch/>
        </p:blipFill>
        <p:spPr>
          <a:xfrm flipH="1">
            <a:off x="990627" y="5262292"/>
            <a:ext cx="131392" cy="814941"/>
          </a:xfrm>
          <a:prstGeom prst="rect">
            <a:avLst/>
          </a:prstGeom>
          <a:noFill/>
          <a:ln>
            <a:noFill/>
          </a:ln>
        </p:spPr>
      </p:pic>
      <p:pic>
        <p:nvPicPr>
          <p:cNvPr id="10" name="Google Shape;148;p27">
            <a:extLst>
              <a:ext uri="{FF2B5EF4-FFF2-40B4-BE49-F238E27FC236}">
                <a16:creationId xmlns:a16="http://schemas.microsoft.com/office/drawing/2014/main" id="{2551DD96-3039-01ED-6E3D-8E484426F0A2}"/>
              </a:ext>
            </a:extLst>
          </p:cNvPr>
          <p:cNvPicPr preferRelativeResize="0"/>
          <p:nvPr/>
        </p:nvPicPr>
        <p:blipFill rotWithShape="1">
          <a:blip r:embed="rId4">
            <a:alphaModFix/>
          </a:blip>
          <a:srcRect/>
          <a:stretch/>
        </p:blipFill>
        <p:spPr>
          <a:xfrm rot="20839639">
            <a:off x="7585284" y="1740896"/>
            <a:ext cx="529467" cy="531780"/>
          </a:xfrm>
          <a:prstGeom prst="rect">
            <a:avLst/>
          </a:prstGeom>
          <a:noFill/>
          <a:ln>
            <a:noFill/>
          </a:ln>
        </p:spPr>
      </p:pic>
      <p:pic>
        <p:nvPicPr>
          <p:cNvPr id="11" name="Google Shape;148;p27">
            <a:extLst>
              <a:ext uri="{FF2B5EF4-FFF2-40B4-BE49-F238E27FC236}">
                <a16:creationId xmlns:a16="http://schemas.microsoft.com/office/drawing/2014/main" id="{4BA31EA2-2C34-AA8A-323E-D144DC30074E}"/>
              </a:ext>
            </a:extLst>
          </p:cNvPr>
          <p:cNvPicPr preferRelativeResize="0"/>
          <p:nvPr/>
        </p:nvPicPr>
        <p:blipFill rotWithShape="1">
          <a:blip r:embed="rId4">
            <a:alphaModFix/>
          </a:blip>
          <a:srcRect/>
          <a:stretch/>
        </p:blipFill>
        <p:spPr>
          <a:xfrm rot="852137">
            <a:off x="9316475" y="1485844"/>
            <a:ext cx="529467" cy="531780"/>
          </a:xfrm>
          <a:prstGeom prst="rect">
            <a:avLst/>
          </a:prstGeom>
          <a:noFill/>
          <a:ln>
            <a:noFill/>
          </a:ln>
        </p:spPr>
      </p:pic>
      <p:pic>
        <p:nvPicPr>
          <p:cNvPr id="13" name="図 12">
            <a:extLst>
              <a:ext uri="{FF2B5EF4-FFF2-40B4-BE49-F238E27FC236}">
                <a16:creationId xmlns:a16="http://schemas.microsoft.com/office/drawing/2014/main" id="{35985393-6DF6-D590-D0DF-DE8A2A84BC59}"/>
              </a:ext>
            </a:extLst>
          </p:cNvPr>
          <p:cNvPicPr>
            <a:picLocks noChangeAspect="1"/>
          </p:cNvPicPr>
          <p:nvPr/>
        </p:nvPicPr>
        <p:blipFill>
          <a:blip r:embed="rId5"/>
          <a:stretch>
            <a:fillRect/>
          </a:stretch>
        </p:blipFill>
        <p:spPr>
          <a:xfrm rot="552318">
            <a:off x="7793240" y="2516530"/>
            <a:ext cx="1849886" cy="1361591"/>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9B9A0519-E86F-8EDC-4F30-1E627D7C7388}"/>
            </a:ext>
          </a:extLst>
        </p:cNvPr>
        <p:cNvGrpSpPr/>
        <p:nvPr/>
      </p:nvGrpSpPr>
      <p:grpSpPr>
        <a:xfrm>
          <a:off x="0" y="0"/>
          <a:ext cx="0" cy="0"/>
          <a:chOff x="0" y="0"/>
          <a:chExt cx="0" cy="0"/>
        </a:xfrm>
      </p:grpSpPr>
      <p:sp>
        <p:nvSpPr>
          <p:cNvPr id="3" name="Google Shape;229;p36">
            <a:extLst>
              <a:ext uri="{FF2B5EF4-FFF2-40B4-BE49-F238E27FC236}">
                <a16:creationId xmlns:a16="http://schemas.microsoft.com/office/drawing/2014/main" id="{F3A4A1E3-6787-BC18-3B0F-8BD7F32A90BC}"/>
              </a:ext>
            </a:extLst>
          </p:cNvPr>
          <p:cNvSpPr txBox="1">
            <a:spLocks/>
          </p:cNvSpPr>
          <p:nvPr/>
        </p:nvSpPr>
        <p:spPr>
          <a:xfrm>
            <a:off x="913368" y="2420861"/>
            <a:ext cx="8865077" cy="2123618"/>
          </a:xfrm>
          <a:prstGeom prst="rect">
            <a:avLst/>
          </a:prstGeom>
          <a:noFill/>
          <a:ln>
            <a:noFill/>
          </a:ln>
        </p:spPr>
        <p:txBody>
          <a:bodyPr spcFirstLastPara="1" wrap="square" lIns="91425" tIns="45700" rIns="91425" bIns="45700" anchor="ctr" anchorCtr="0">
            <a:sp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Arial"/>
              <a:buNone/>
              <a:defRPr sz="4400" b="0" i="0" u="none" strike="noStrike" cap="none">
                <a:solidFill>
                  <a:schemeClr val="dk1"/>
                </a:solidFill>
                <a:latin typeface="BIZ UDPゴシック" panose="020B0400000000000000" pitchFamily="50" charset="-128"/>
                <a:ea typeface="BIZ UDPゴシック" panose="020B0400000000000000" pitchFamily="50" charset="-128"/>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ctr">
              <a:lnSpc>
                <a:spcPct val="150000"/>
              </a:lnSpc>
            </a:pPr>
            <a:r>
              <a:rPr lang="ja-JP" altLang="en-US" sz="3800" spc="300" dirty="0"/>
              <a:t>お金の教育は</a:t>
            </a:r>
          </a:p>
          <a:p>
            <a:pPr algn="ctr">
              <a:lnSpc>
                <a:spcPct val="150000"/>
              </a:lnSpc>
            </a:pPr>
            <a:r>
              <a:rPr lang="ja-JP" altLang="en-US" sz="4000" b="1" spc="300" dirty="0"/>
              <a:t>早く始めるべき</a:t>
            </a:r>
            <a:r>
              <a:rPr lang="en-US" altLang="ja-JP" sz="5000" b="1" spc="300" dirty="0"/>
              <a:t>3</a:t>
            </a:r>
            <a:r>
              <a:rPr lang="ja-JP" altLang="en-US" sz="5000" b="1" spc="300" dirty="0"/>
              <a:t>つの理由</a:t>
            </a:r>
          </a:p>
        </p:txBody>
      </p:sp>
      <p:sp>
        <p:nvSpPr>
          <p:cNvPr id="2" name="フッター プレースホルダー 1">
            <a:extLst>
              <a:ext uri="{FF2B5EF4-FFF2-40B4-BE49-F238E27FC236}">
                <a16:creationId xmlns:a16="http://schemas.microsoft.com/office/drawing/2014/main" id="{36D6A00E-EE22-BC6B-0FB9-C428B5E9113B}"/>
              </a:ext>
            </a:extLst>
          </p:cNvPr>
          <p:cNvSpPr>
            <a:spLocks noGrp="1"/>
          </p:cNvSpPr>
          <p:nvPr>
            <p:ph type="ftr" idx="11"/>
          </p:nvPr>
        </p:nvSpPr>
        <p:spPr/>
        <p:txBody>
          <a:bodyPr/>
          <a:lstStyle/>
          <a:p>
            <a:r>
              <a:rPr lang="en-US" altLang="ja-JP" dirty="0"/>
              <a:t>© 2025 kids money school</a:t>
            </a:r>
            <a:endParaRPr lang="ja-JP" altLang="en-US" dirty="0"/>
          </a:p>
        </p:txBody>
      </p:sp>
      <p:pic>
        <p:nvPicPr>
          <p:cNvPr id="9" name="Google Shape;172;p29">
            <a:extLst>
              <a:ext uri="{FF2B5EF4-FFF2-40B4-BE49-F238E27FC236}">
                <a16:creationId xmlns:a16="http://schemas.microsoft.com/office/drawing/2014/main" id="{3D58FC28-D23C-C09F-A163-59F6782C41B3}"/>
              </a:ext>
            </a:extLst>
          </p:cNvPr>
          <p:cNvPicPr preferRelativeResize="0"/>
          <p:nvPr/>
        </p:nvPicPr>
        <p:blipFill rotWithShape="1">
          <a:blip r:embed="rId3">
            <a:alphaModFix/>
          </a:blip>
          <a:srcRect/>
          <a:stretch/>
        </p:blipFill>
        <p:spPr>
          <a:xfrm rot="1656159">
            <a:off x="-2390688" y="4181794"/>
            <a:ext cx="7559676" cy="4307019"/>
          </a:xfrm>
          <a:prstGeom prst="rect">
            <a:avLst/>
          </a:prstGeom>
          <a:noFill/>
          <a:ln>
            <a:noFill/>
          </a:ln>
        </p:spPr>
      </p:pic>
      <p:pic>
        <p:nvPicPr>
          <p:cNvPr id="10" name="Google Shape;172;p29">
            <a:extLst>
              <a:ext uri="{FF2B5EF4-FFF2-40B4-BE49-F238E27FC236}">
                <a16:creationId xmlns:a16="http://schemas.microsoft.com/office/drawing/2014/main" id="{B16AAD86-9ACD-7E02-0563-5A3BBCBC08F9}"/>
              </a:ext>
            </a:extLst>
          </p:cNvPr>
          <p:cNvPicPr preferRelativeResize="0"/>
          <p:nvPr/>
        </p:nvPicPr>
        <p:blipFill rotWithShape="1">
          <a:blip r:embed="rId3">
            <a:alphaModFix/>
          </a:blip>
          <a:srcRect/>
          <a:stretch/>
        </p:blipFill>
        <p:spPr>
          <a:xfrm rot="12489202">
            <a:off x="5908024" y="-841456"/>
            <a:ext cx="7559676" cy="4307019"/>
          </a:xfrm>
          <a:prstGeom prst="rect">
            <a:avLst/>
          </a:prstGeom>
          <a:noFill/>
          <a:ln>
            <a:noFill/>
          </a:ln>
        </p:spPr>
      </p:pic>
      <p:sp>
        <p:nvSpPr>
          <p:cNvPr id="12" name="楕円 11">
            <a:extLst>
              <a:ext uri="{FF2B5EF4-FFF2-40B4-BE49-F238E27FC236}">
                <a16:creationId xmlns:a16="http://schemas.microsoft.com/office/drawing/2014/main" id="{E1D1865C-F964-F620-52B6-9047F1F8870B}"/>
              </a:ext>
            </a:extLst>
          </p:cNvPr>
          <p:cNvSpPr/>
          <p:nvPr/>
        </p:nvSpPr>
        <p:spPr>
          <a:xfrm>
            <a:off x="2126802" y="2324591"/>
            <a:ext cx="999445" cy="999445"/>
          </a:xfrm>
          <a:prstGeom prst="ellipse">
            <a:avLst/>
          </a:prstGeom>
          <a:solidFill>
            <a:srgbClr val="F4A1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ja" sz="2700" b="1" i="0" u="none" strike="noStrike" cap="none" dirty="0">
                <a:solidFill>
                  <a:srgbClr val="FFFFFF"/>
                </a:solidFill>
                <a:latin typeface="BIZ UDPゴシック" panose="020B0400000000000000" pitchFamily="50" charset="-128"/>
                <a:ea typeface="BIZ UDPゴシック" panose="020B0400000000000000" pitchFamily="50" charset="-128"/>
                <a:sym typeface="Arial"/>
              </a:rPr>
              <a:t>03</a:t>
            </a:r>
          </a:p>
        </p:txBody>
      </p:sp>
    </p:spTree>
    <p:extLst>
      <p:ext uri="{BB962C8B-B14F-4D97-AF65-F5344CB8AC3E}">
        <p14:creationId xmlns:p14="http://schemas.microsoft.com/office/powerpoint/2010/main" val="3453378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505A1AE0-76FA-6112-E98C-9E6E65274B6D}"/>
              </a:ext>
            </a:extLst>
          </p:cNvPr>
          <p:cNvSpPr>
            <a:spLocks noGrp="1"/>
          </p:cNvSpPr>
          <p:nvPr>
            <p:ph type="ftr" idx="11"/>
          </p:nvPr>
        </p:nvSpPr>
        <p:spPr/>
        <p:txBody>
          <a:bodyPr/>
          <a:lstStyle/>
          <a:p>
            <a:r>
              <a:rPr lang="en-US" altLang="ja-JP"/>
              <a:t>© 2025 kids money school</a:t>
            </a:r>
            <a:endParaRPr lang="ja-JP" altLang="en-US" dirty="0"/>
          </a:p>
        </p:txBody>
      </p:sp>
      <p:sp>
        <p:nvSpPr>
          <p:cNvPr id="7" name="Google Shape;161;p28">
            <a:extLst>
              <a:ext uri="{FF2B5EF4-FFF2-40B4-BE49-F238E27FC236}">
                <a16:creationId xmlns:a16="http://schemas.microsoft.com/office/drawing/2014/main" id="{669402B4-80E1-ABB5-1768-926244481D13}"/>
              </a:ext>
            </a:extLst>
          </p:cNvPr>
          <p:cNvSpPr txBox="1">
            <a:spLocks/>
          </p:cNvSpPr>
          <p:nvPr/>
        </p:nvSpPr>
        <p:spPr>
          <a:xfrm>
            <a:off x="2168777" y="3779837"/>
            <a:ext cx="7087200" cy="651420"/>
          </a:xfrm>
          <a:prstGeom prst="rect">
            <a:avLst/>
          </a:prstGeom>
          <a:no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BIZ UDPゴシック" panose="020B0400000000000000" pitchFamily="50" charset="-128"/>
                <a:ea typeface="BIZ UDPゴシック" panose="020B0400000000000000" pitchFamily="50" charset="-128"/>
                <a:cs typeface="Arial"/>
                <a:sym typeface="Arial"/>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Arial"/>
                <a:ea typeface="Arial"/>
                <a:cs typeface="Arial"/>
                <a:sym typeface="Arial"/>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0" lvl="0" indent="0" algn="l" rtl="0">
              <a:lnSpc>
                <a:spcPct val="100000"/>
              </a:lnSpc>
              <a:spcBef>
                <a:spcPts val="1000"/>
              </a:spcBef>
              <a:spcAft>
                <a:spcPts val="0"/>
              </a:spcAft>
              <a:buNone/>
            </a:pPr>
            <a:r>
              <a:rPr lang="ja-JP" altLang="en-US" b="1" dirty="0">
                <a:solidFill>
                  <a:srgbClr val="F28D48"/>
                </a:solidFill>
              </a:rPr>
              <a:t>キャッシュレス時代</a:t>
            </a:r>
            <a:r>
              <a:rPr lang="ja-JP" altLang="en-US" dirty="0"/>
              <a:t>への対応</a:t>
            </a:r>
          </a:p>
        </p:txBody>
      </p:sp>
      <p:sp>
        <p:nvSpPr>
          <p:cNvPr id="8" name="Google Shape;165;p28">
            <a:extLst>
              <a:ext uri="{FF2B5EF4-FFF2-40B4-BE49-F238E27FC236}">
                <a16:creationId xmlns:a16="http://schemas.microsoft.com/office/drawing/2014/main" id="{4EC7A8D5-9B86-6233-FD61-07E8C40699CB}"/>
              </a:ext>
            </a:extLst>
          </p:cNvPr>
          <p:cNvSpPr txBox="1"/>
          <p:nvPr/>
        </p:nvSpPr>
        <p:spPr>
          <a:xfrm>
            <a:off x="2168777" y="2197946"/>
            <a:ext cx="7627500" cy="743763"/>
          </a:xfrm>
          <a:prstGeom prst="rect">
            <a:avLst/>
          </a:prstGeom>
          <a:noFill/>
          <a:ln>
            <a:noFill/>
          </a:ln>
        </p:spPr>
        <p:txBody>
          <a:bodyPr spcFirstLastPara="1" wrap="square" lIns="91425" tIns="91425" rIns="91425" bIns="91425" anchor="t" anchorCtr="0">
            <a:spAutoFit/>
          </a:bodyPr>
          <a:lstStyle/>
          <a:p>
            <a:pPr marL="0" lvl="0" indent="0" algn="l" rtl="0">
              <a:spcBef>
                <a:spcPts val="1000"/>
              </a:spcBef>
              <a:spcAft>
                <a:spcPts val="0"/>
              </a:spcAft>
              <a:buNone/>
            </a:pPr>
            <a:r>
              <a:rPr lang="ja-JP" altLang="en-US" sz="2800" dirty="0">
                <a:solidFill>
                  <a:schemeClr val="dk1"/>
                </a:solidFill>
                <a:latin typeface="BIZ UDPゴシック" panose="020B0400000000000000" pitchFamily="50" charset="-128"/>
                <a:ea typeface="BIZ UDPゴシック" panose="020B0400000000000000" pitchFamily="50" charset="-128"/>
              </a:rPr>
              <a:t>自分でお金を稼ぎ、資産を増やし、</a:t>
            </a:r>
            <a:r>
              <a:rPr lang="ja-JP" altLang="en-US" sz="2800" b="1" dirty="0">
                <a:solidFill>
                  <a:srgbClr val="F28D48"/>
                </a:solidFill>
                <a:latin typeface="BIZ UDPゴシック" panose="020B0400000000000000" pitchFamily="50" charset="-128"/>
                <a:ea typeface="BIZ UDPゴシック" panose="020B0400000000000000" pitchFamily="50" charset="-128"/>
              </a:rPr>
              <a:t>守る力が必要</a:t>
            </a:r>
          </a:p>
        </p:txBody>
      </p:sp>
      <p:sp>
        <p:nvSpPr>
          <p:cNvPr id="9" name="Google Shape;166;p28">
            <a:extLst>
              <a:ext uri="{FF2B5EF4-FFF2-40B4-BE49-F238E27FC236}">
                <a16:creationId xmlns:a16="http://schemas.microsoft.com/office/drawing/2014/main" id="{D3F074CC-3B42-9C6B-DB66-AB23CF0F093E}"/>
              </a:ext>
            </a:extLst>
          </p:cNvPr>
          <p:cNvSpPr txBox="1"/>
          <p:nvPr/>
        </p:nvSpPr>
        <p:spPr>
          <a:xfrm>
            <a:off x="2168777" y="5211824"/>
            <a:ext cx="7490700" cy="743763"/>
          </a:xfrm>
          <a:prstGeom prst="rect">
            <a:avLst/>
          </a:prstGeom>
          <a:noFill/>
          <a:ln>
            <a:noFill/>
          </a:ln>
        </p:spPr>
        <p:txBody>
          <a:bodyPr spcFirstLastPara="1" wrap="square" lIns="91425" tIns="91425" rIns="91425" bIns="91425" anchor="t" anchorCtr="0">
            <a:spAutoFit/>
          </a:bodyPr>
          <a:lstStyle/>
          <a:p>
            <a:pPr marL="0" lvl="0" indent="0" algn="l" rtl="0">
              <a:spcBef>
                <a:spcPts val="1000"/>
              </a:spcBef>
              <a:spcAft>
                <a:spcPts val="0"/>
              </a:spcAft>
              <a:buNone/>
            </a:pPr>
            <a:r>
              <a:rPr lang="ja-JP" altLang="en-US" sz="2800" dirty="0">
                <a:solidFill>
                  <a:schemeClr val="dk1"/>
                </a:solidFill>
                <a:latin typeface="BIZ UDPゴシック" panose="020B0400000000000000" pitchFamily="50" charset="-128"/>
                <a:ea typeface="BIZ UDPゴシック" panose="020B0400000000000000" pitchFamily="50" charset="-128"/>
              </a:rPr>
              <a:t>日本の学校における</a:t>
            </a:r>
            <a:r>
              <a:rPr lang="ja-JP" altLang="en-US" sz="2800" b="1" dirty="0">
                <a:solidFill>
                  <a:srgbClr val="F28D48"/>
                </a:solidFill>
                <a:latin typeface="BIZ UDPゴシック" panose="020B0400000000000000" pitchFamily="50" charset="-128"/>
                <a:ea typeface="BIZ UDPゴシック" panose="020B0400000000000000" pitchFamily="50" charset="-128"/>
              </a:rPr>
              <a:t>金融教育の遅れ</a:t>
            </a:r>
          </a:p>
        </p:txBody>
      </p:sp>
      <p:sp>
        <p:nvSpPr>
          <p:cNvPr id="10" name="楕円 9">
            <a:extLst>
              <a:ext uri="{FF2B5EF4-FFF2-40B4-BE49-F238E27FC236}">
                <a16:creationId xmlns:a16="http://schemas.microsoft.com/office/drawing/2014/main" id="{8F80FF71-8C4A-2CAA-8E8A-38E2543766D6}"/>
              </a:ext>
            </a:extLst>
          </p:cNvPr>
          <p:cNvSpPr/>
          <p:nvPr/>
        </p:nvSpPr>
        <p:spPr>
          <a:xfrm>
            <a:off x="958201" y="2144577"/>
            <a:ext cx="999445" cy="999445"/>
          </a:xfrm>
          <a:prstGeom prst="ellipse">
            <a:avLst/>
          </a:prstGeom>
          <a:solidFill>
            <a:srgbClr val="F4A1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 sz="2700" b="1" i="0" u="none" strike="noStrike" cap="none" dirty="0">
                <a:solidFill>
                  <a:srgbClr val="FFFFFF"/>
                </a:solidFill>
                <a:latin typeface="BIZ UDPゴシック" panose="020B0400000000000000" pitchFamily="50" charset="-128"/>
                <a:ea typeface="BIZ UDPゴシック" panose="020B0400000000000000" pitchFamily="50" charset="-128"/>
                <a:sym typeface="Arial"/>
              </a:rPr>
              <a:t>01</a:t>
            </a:r>
            <a:endParaRPr lang="ja" altLang="en-US" sz="2700" b="1"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sp>
        <p:nvSpPr>
          <p:cNvPr id="11" name="楕円 10">
            <a:extLst>
              <a:ext uri="{FF2B5EF4-FFF2-40B4-BE49-F238E27FC236}">
                <a16:creationId xmlns:a16="http://schemas.microsoft.com/office/drawing/2014/main" id="{8ADF8F1F-0728-5FD1-3F5A-2D401766F456}"/>
              </a:ext>
            </a:extLst>
          </p:cNvPr>
          <p:cNvSpPr/>
          <p:nvPr/>
        </p:nvSpPr>
        <p:spPr>
          <a:xfrm>
            <a:off x="958201" y="3657854"/>
            <a:ext cx="999445" cy="999445"/>
          </a:xfrm>
          <a:prstGeom prst="ellipse">
            <a:avLst/>
          </a:prstGeom>
          <a:solidFill>
            <a:srgbClr val="F4A1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 sz="2700" b="1" i="0" u="none" strike="noStrike" cap="none" dirty="0">
                <a:solidFill>
                  <a:srgbClr val="FFFFFF"/>
                </a:solidFill>
                <a:latin typeface="BIZ UDPゴシック" panose="020B0400000000000000" pitchFamily="50" charset="-128"/>
                <a:ea typeface="BIZ UDPゴシック" panose="020B0400000000000000" pitchFamily="50" charset="-128"/>
                <a:sym typeface="Arial"/>
              </a:rPr>
              <a:t>02</a:t>
            </a:r>
            <a:endParaRPr lang="ja" altLang="en-US" sz="2700" b="1"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sp>
        <p:nvSpPr>
          <p:cNvPr id="12" name="楕円 11">
            <a:extLst>
              <a:ext uri="{FF2B5EF4-FFF2-40B4-BE49-F238E27FC236}">
                <a16:creationId xmlns:a16="http://schemas.microsoft.com/office/drawing/2014/main" id="{4BE62A78-B3A4-911A-1BF7-DDD2EA3BB350}"/>
              </a:ext>
            </a:extLst>
          </p:cNvPr>
          <p:cNvSpPr/>
          <p:nvPr/>
        </p:nvSpPr>
        <p:spPr>
          <a:xfrm>
            <a:off x="958201" y="5171132"/>
            <a:ext cx="999445" cy="999445"/>
          </a:xfrm>
          <a:prstGeom prst="ellipse">
            <a:avLst/>
          </a:prstGeom>
          <a:solidFill>
            <a:srgbClr val="F4A1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 sz="2700" b="1" i="0" u="none" strike="noStrike" cap="none" dirty="0">
                <a:solidFill>
                  <a:srgbClr val="FFFFFF"/>
                </a:solidFill>
                <a:latin typeface="BIZ UDPゴシック" panose="020B0400000000000000" pitchFamily="50" charset="-128"/>
                <a:ea typeface="BIZ UDPゴシック" panose="020B0400000000000000" pitchFamily="50" charset="-128"/>
                <a:sym typeface="Arial"/>
              </a:rPr>
              <a:t>03</a:t>
            </a:r>
          </a:p>
        </p:txBody>
      </p:sp>
      <p:sp>
        <p:nvSpPr>
          <p:cNvPr id="17" name="Google Shape;229;p36">
            <a:extLst>
              <a:ext uri="{FF2B5EF4-FFF2-40B4-BE49-F238E27FC236}">
                <a16:creationId xmlns:a16="http://schemas.microsoft.com/office/drawing/2014/main" id="{5E4B0C91-1763-F694-ADBD-D787A5DB60AA}"/>
              </a:ext>
            </a:extLst>
          </p:cNvPr>
          <p:cNvSpPr txBox="1">
            <a:spLocks/>
          </p:cNvSpPr>
          <p:nvPr/>
        </p:nvSpPr>
        <p:spPr>
          <a:xfrm>
            <a:off x="4092847" y="1000371"/>
            <a:ext cx="2506118" cy="535491"/>
          </a:xfrm>
          <a:prstGeom prst="rect">
            <a:avLst/>
          </a:prstGeom>
          <a:noFill/>
          <a:ln>
            <a:noFill/>
          </a:ln>
        </p:spPr>
        <p:txBody>
          <a:bodyPr spcFirstLastPara="1" wrap="square" lIns="91425" tIns="45700" rIns="91425" bIns="45700" anchor="ctr" anchorCtr="0">
            <a:sp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Arial"/>
              <a:buNone/>
              <a:defRPr sz="4400" b="0" i="0" u="none" strike="noStrike" cap="none">
                <a:solidFill>
                  <a:schemeClr val="dk1"/>
                </a:solidFill>
                <a:latin typeface="BIZ UDPゴシック" panose="020B0400000000000000" pitchFamily="50" charset="-128"/>
                <a:ea typeface="BIZ UDPゴシック" panose="020B0400000000000000" pitchFamily="50" charset="-128"/>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ctr"/>
            <a:r>
              <a:rPr lang="en-US" altLang="ja-JP" sz="3200" b="1" spc="300" dirty="0">
                <a:solidFill>
                  <a:srgbClr val="F4A169"/>
                </a:solidFill>
              </a:rPr>
              <a:t>3</a:t>
            </a:r>
            <a:r>
              <a:rPr lang="ja-JP" altLang="en-US" sz="3200" b="1" spc="300" dirty="0">
                <a:solidFill>
                  <a:srgbClr val="F4A169"/>
                </a:solidFill>
              </a:rPr>
              <a:t>つの理由</a:t>
            </a:r>
          </a:p>
        </p:txBody>
      </p:sp>
      <p:sp>
        <p:nvSpPr>
          <p:cNvPr id="18" name="フローチャート: 端子 17">
            <a:extLst>
              <a:ext uri="{FF2B5EF4-FFF2-40B4-BE49-F238E27FC236}">
                <a16:creationId xmlns:a16="http://schemas.microsoft.com/office/drawing/2014/main" id="{4A3492DE-C71A-CFD7-410E-C8CCDBEC4A45}"/>
              </a:ext>
            </a:extLst>
          </p:cNvPr>
          <p:cNvSpPr/>
          <p:nvPr/>
        </p:nvSpPr>
        <p:spPr>
          <a:xfrm>
            <a:off x="3477415" y="770064"/>
            <a:ext cx="3736982" cy="996106"/>
          </a:xfrm>
          <a:prstGeom prst="flowChartTerminator">
            <a:avLst/>
          </a:prstGeom>
          <a:noFill/>
          <a:ln w="76200">
            <a:solidFill>
              <a:srgbClr val="FCDFB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4">
          <a:extLst>
            <a:ext uri="{FF2B5EF4-FFF2-40B4-BE49-F238E27FC236}">
              <a16:creationId xmlns:a16="http://schemas.microsoft.com/office/drawing/2014/main" id="{867EFDB1-F891-1AD5-418B-FB602249CC57}"/>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D4D91E8C-4A0D-0553-100F-F213C4317BE2}"/>
              </a:ext>
            </a:extLst>
          </p:cNvPr>
          <p:cNvSpPr>
            <a:spLocks noGrp="1"/>
          </p:cNvSpPr>
          <p:nvPr>
            <p:ph type="ftr" idx="11"/>
          </p:nvPr>
        </p:nvSpPr>
        <p:spPr/>
        <p:txBody>
          <a:bodyPr/>
          <a:lstStyle/>
          <a:p>
            <a:r>
              <a:rPr lang="en-US" altLang="ja-JP"/>
              <a:t>© 2025 kids money school</a:t>
            </a:r>
            <a:endParaRPr lang="ja-JP" altLang="en-US" dirty="0"/>
          </a:p>
        </p:txBody>
      </p:sp>
      <p:sp>
        <p:nvSpPr>
          <p:cNvPr id="7" name="Google Shape;161;p28">
            <a:extLst>
              <a:ext uri="{FF2B5EF4-FFF2-40B4-BE49-F238E27FC236}">
                <a16:creationId xmlns:a16="http://schemas.microsoft.com/office/drawing/2014/main" id="{8EE8D7B3-5D3B-A51C-3CAE-132B3809ACB2}"/>
              </a:ext>
            </a:extLst>
          </p:cNvPr>
          <p:cNvSpPr txBox="1">
            <a:spLocks/>
          </p:cNvSpPr>
          <p:nvPr/>
        </p:nvSpPr>
        <p:spPr>
          <a:xfrm>
            <a:off x="2895287" y="3800162"/>
            <a:ext cx="7087200" cy="651420"/>
          </a:xfrm>
          <a:prstGeom prst="rect">
            <a:avLst/>
          </a:prstGeom>
          <a:no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BIZ UDPゴシック" panose="020B0400000000000000" pitchFamily="50" charset="-128"/>
                <a:ea typeface="BIZ UDPゴシック" panose="020B0400000000000000" pitchFamily="50" charset="-128"/>
                <a:cs typeface="Arial"/>
                <a:sym typeface="Arial"/>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Arial"/>
                <a:ea typeface="Arial"/>
                <a:cs typeface="Arial"/>
                <a:sym typeface="Arial"/>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0" lvl="0" indent="0" algn="l" rtl="0">
              <a:lnSpc>
                <a:spcPct val="100000"/>
              </a:lnSpc>
              <a:spcBef>
                <a:spcPts val="1000"/>
              </a:spcBef>
              <a:spcAft>
                <a:spcPts val="0"/>
              </a:spcAft>
              <a:buNone/>
            </a:pPr>
            <a:r>
              <a:rPr lang="ja-JP" altLang="en-US" b="1" dirty="0">
                <a:solidFill>
                  <a:srgbClr val="F28D48"/>
                </a:solidFill>
              </a:rPr>
              <a:t>家庭</a:t>
            </a:r>
            <a:r>
              <a:rPr lang="ja-JP" altLang="en-US" dirty="0">
                <a:solidFill>
                  <a:schemeClr val="tx1"/>
                </a:solidFill>
              </a:rPr>
              <a:t>が</a:t>
            </a:r>
            <a:r>
              <a:rPr lang="ja-JP" altLang="en-US" b="1" dirty="0">
                <a:solidFill>
                  <a:srgbClr val="F28D48"/>
                </a:solidFill>
              </a:rPr>
              <a:t>お金の教育</a:t>
            </a:r>
            <a:r>
              <a:rPr lang="ja-JP" altLang="en-US" dirty="0">
                <a:solidFill>
                  <a:schemeClr val="tx1"/>
                </a:solidFill>
              </a:rPr>
              <a:t>の主たる場所</a:t>
            </a:r>
          </a:p>
        </p:txBody>
      </p:sp>
      <p:sp>
        <p:nvSpPr>
          <p:cNvPr id="8" name="Google Shape;165;p28">
            <a:extLst>
              <a:ext uri="{FF2B5EF4-FFF2-40B4-BE49-F238E27FC236}">
                <a16:creationId xmlns:a16="http://schemas.microsoft.com/office/drawing/2014/main" id="{E70D77AC-5D67-61B8-8EDA-BA405F77225A}"/>
              </a:ext>
            </a:extLst>
          </p:cNvPr>
          <p:cNvSpPr txBox="1"/>
          <p:nvPr/>
        </p:nvSpPr>
        <p:spPr>
          <a:xfrm>
            <a:off x="2895287" y="2218271"/>
            <a:ext cx="7627500" cy="743763"/>
          </a:xfrm>
          <a:prstGeom prst="rect">
            <a:avLst/>
          </a:prstGeom>
          <a:noFill/>
          <a:ln>
            <a:noFill/>
          </a:ln>
        </p:spPr>
        <p:txBody>
          <a:bodyPr spcFirstLastPara="1" wrap="square" lIns="91425" tIns="91425" rIns="91425" bIns="91425" anchor="t" anchorCtr="0">
            <a:spAutoFit/>
          </a:bodyPr>
          <a:lstStyle/>
          <a:p>
            <a:pPr marL="0" lvl="0" indent="0" algn="l" rtl="0">
              <a:spcBef>
                <a:spcPts val="1000"/>
              </a:spcBef>
              <a:spcAft>
                <a:spcPts val="0"/>
              </a:spcAft>
              <a:buNone/>
            </a:pPr>
            <a:r>
              <a:rPr lang="ja-JP" altLang="en-US" sz="2800" b="1" dirty="0">
                <a:solidFill>
                  <a:srgbClr val="F28D48"/>
                </a:solidFill>
                <a:latin typeface="BIZ UDPゴシック" panose="020B0400000000000000" pitchFamily="50" charset="-128"/>
                <a:ea typeface="BIZ UDPゴシック" panose="020B0400000000000000" pitchFamily="50" charset="-128"/>
              </a:rPr>
              <a:t>何歳からでも</a:t>
            </a:r>
            <a:r>
              <a:rPr lang="ja-JP" altLang="en-US" sz="2800" dirty="0">
                <a:solidFill>
                  <a:schemeClr val="dk1"/>
                </a:solidFill>
                <a:latin typeface="BIZ UDPゴシック" panose="020B0400000000000000" pitchFamily="50" charset="-128"/>
                <a:ea typeface="BIZ UDPゴシック" panose="020B0400000000000000" pitchFamily="50" charset="-128"/>
              </a:rPr>
              <a:t>お金の教育は可能</a:t>
            </a:r>
          </a:p>
        </p:txBody>
      </p:sp>
      <p:sp>
        <p:nvSpPr>
          <p:cNvPr id="9" name="Google Shape;166;p28">
            <a:extLst>
              <a:ext uri="{FF2B5EF4-FFF2-40B4-BE49-F238E27FC236}">
                <a16:creationId xmlns:a16="http://schemas.microsoft.com/office/drawing/2014/main" id="{56AAF5C2-04C3-4E58-6623-B825F5E44916}"/>
              </a:ext>
            </a:extLst>
          </p:cNvPr>
          <p:cNvSpPr txBox="1"/>
          <p:nvPr/>
        </p:nvSpPr>
        <p:spPr>
          <a:xfrm>
            <a:off x="2895287" y="5232149"/>
            <a:ext cx="7490700" cy="743763"/>
          </a:xfrm>
          <a:prstGeom prst="rect">
            <a:avLst/>
          </a:prstGeom>
          <a:noFill/>
          <a:ln>
            <a:noFill/>
          </a:ln>
        </p:spPr>
        <p:txBody>
          <a:bodyPr spcFirstLastPara="1" wrap="square" lIns="91425" tIns="91425" rIns="91425" bIns="91425" anchor="t" anchorCtr="0">
            <a:spAutoFit/>
          </a:bodyPr>
          <a:lstStyle/>
          <a:p>
            <a:pPr marL="0" lvl="0" indent="0" algn="l" rtl="0">
              <a:spcBef>
                <a:spcPts val="1000"/>
              </a:spcBef>
              <a:spcAft>
                <a:spcPts val="0"/>
              </a:spcAft>
              <a:buNone/>
            </a:pPr>
            <a:r>
              <a:rPr lang="ja-JP" altLang="en-US" sz="2800" dirty="0">
                <a:solidFill>
                  <a:schemeClr val="dk1"/>
                </a:solidFill>
                <a:latin typeface="BIZ UDPゴシック" panose="020B0400000000000000" pitchFamily="50" charset="-128"/>
                <a:ea typeface="BIZ UDPゴシック" panose="020B0400000000000000" pitchFamily="50" charset="-128"/>
              </a:rPr>
              <a:t>子どもの未来を明るくする</a:t>
            </a:r>
            <a:r>
              <a:rPr lang="ja-JP" altLang="en-US" sz="2800" b="1" dirty="0">
                <a:solidFill>
                  <a:srgbClr val="F28D48"/>
                </a:solidFill>
                <a:latin typeface="BIZ UDPゴシック" panose="020B0400000000000000" pitchFamily="50" charset="-128"/>
                <a:ea typeface="BIZ UDPゴシック" panose="020B0400000000000000" pitchFamily="50" charset="-128"/>
              </a:rPr>
              <a:t>「お金」の学び</a:t>
            </a:r>
          </a:p>
        </p:txBody>
      </p:sp>
      <p:sp>
        <p:nvSpPr>
          <p:cNvPr id="10" name="楕円 9">
            <a:extLst>
              <a:ext uri="{FF2B5EF4-FFF2-40B4-BE49-F238E27FC236}">
                <a16:creationId xmlns:a16="http://schemas.microsoft.com/office/drawing/2014/main" id="{3972694F-063C-8550-CF8F-BE4F03E165C0}"/>
              </a:ext>
            </a:extLst>
          </p:cNvPr>
          <p:cNvSpPr/>
          <p:nvPr/>
        </p:nvSpPr>
        <p:spPr>
          <a:xfrm>
            <a:off x="1684711" y="2164902"/>
            <a:ext cx="999445" cy="999445"/>
          </a:xfrm>
          <a:prstGeom prst="ellipse">
            <a:avLst/>
          </a:prstGeom>
          <a:solidFill>
            <a:srgbClr val="F4A1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 sz="2700" b="1" i="0" u="none" strike="noStrike" cap="none" dirty="0">
                <a:solidFill>
                  <a:srgbClr val="FFFFFF"/>
                </a:solidFill>
                <a:latin typeface="BIZ UDPゴシック" panose="020B0400000000000000" pitchFamily="50" charset="-128"/>
                <a:ea typeface="BIZ UDPゴシック" panose="020B0400000000000000" pitchFamily="50" charset="-128"/>
                <a:sym typeface="Arial"/>
              </a:rPr>
              <a:t>01</a:t>
            </a:r>
            <a:endParaRPr lang="ja" altLang="en-US" sz="2700" b="1"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sp>
        <p:nvSpPr>
          <p:cNvPr id="11" name="楕円 10">
            <a:extLst>
              <a:ext uri="{FF2B5EF4-FFF2-40B4-BE49-F238E27FC236}">
                <a16:creationId xmlns:a16="http://schemas.microsoft.com/office/drawing/2014/main" id="{81254476-2A14-4C05-6778-E1F5257A59FF}"/>
              </a:ext>
            </a:extLst>
          </p:cNvPr>
          <p:cNvSpPr/>
          <p:nvPr/>
        </p:nvSpPr>
        <p:spPr>
          <a:xfrm>
            <a:off x="1684711" y="3678179"/>
            <a:ext cx="999445" cy="999445"/>
          </a:xfrm>
          <a:prstGeom prst="ellipse">
            <a:avLst/>
          </a:prstGeom>
          <a:solidFill>
            <a:srgbClr val="F4A1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 sz="2700" b="1" i="0" u="none" strike="noStrike" cap="none" dirty="0">
                <a:solidFill>
                  <a:srgbClr val="FFFFFF"/>
                </a:solidFill>
                <a:latin typeface="BIZ UDPゴシック" panose="020B0400000000000000" pitchFamily="50" charset="-128"/>
                <a:ea typeface="BIZ UDPゴシック" panose="020B0400000000000000" pitchFamily="50" charset="-128"/>
                <a:sym typeface="Arial"/>
              </a:rPr>
              <a:t>02</a:t>
            </a:r>
            <a:endParaRPr lang="ja" altLang="en-US" sz="2700" b="1"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sp>
        <p:nvSpPr>
          <p:cNvPr id="12" name="楕円 11">
            <a:extLst>
              <a:ext uri="{FF2B5EF4-FFF2-40B4-BE49-F238E27FC236}">
                <a16:creationId xmlns:a16="http://schemas.microsoft.com/office/drawing/2014/main" id="{C48B35CF-1471-FBA3-D094-ABA9BB199D86}"/>
              </a:ext>
            </a:extLst>
          </p:cNvPr>
          <p:cNvSpPr/>
          <p:nvPr/>
        </p:nvSpPr>
        <p:spPr>
          <a:xfrm>
            <a:off x="1684711" y="5191457"/>
            <a:ext cx="999445" cy="999445"/>
          </a:xfrm>
          <a:prstGeom prst="ellipse">
            <a:avLst/>
          </a:prstGeom>
          <a:solidFill>
            <a:srgbClr val="F4A1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 sz="2700" b="1" i="0" u="none" strike="noStrike" cap="none" dirty="0">
                <a:solidFill>
                  <a:srgbClr val="FFFFFF"/>
                </a:solidFill>
                <a:latin typeface="BIZ UDPゴシック" panose="020B0400000000000000" pitchFamily="50" charset="-128"/>
                <a:ea typeface="BIZ UDPゴシック" panose="020B0400000000000000" pitchFamily="50" charset="-128"/>
                <a:sym typeface="Arial"/>
              </a:rPr>
              <a:t>03</a:t>
            </a:r>
          </a:p>
        </p:txBody>
      </p:sp>
      <p:grpSp>
        <p:nvGrpSpPr>
          <p:cNvPr id="17" name="Google Shape;156;p28">
            <a:extLst>
              <a:ext uri="{FF2B5EF4-FFF2-40B4-BE49-F238E27FC236}">
                <a16:creationId xmlns:a16="http://schemas.microsoft.com/office/drawing/2014/main" id="{44276D7B-8E32-D88F-0339-B411F771C319}"/>
              </a:ext>
            </a:extLst>
          </p:cNvPr>
          <p:cNvGrpSpPr/>
          <p:nvPr/>
        </p:nvGrpSpPr>
        <p:grpSpPr>
          <a:xfrm>
            <a:off x="0" y="503902"/>
            <a:ext cx="3757808" cy="1258487"/>
            <a:chOff x="-12594" y="1315008"/>
            <a:chExt cx="3757808" cy="1258487"/>
          </a:xfrm>
        </p:grpSpPr>
        <p:pic>
          <p:nvPicPr>
            <p:cNvPr id="18" name="Google Shape;157;p28">
              <a:extLst>
                <a:ext uri="{FF2B5EF4-FFF2-40B4-BE49-F238E27FC236}">
                  <a16:creationId xmlns:a16="http://schemas.microsoft.com/office/drawing/2014/main" id="{23253707-40D5-889B-56C8-38309B8A5031}"/>
                </a:ext>
              </a:extLst>
            </p:cNvPr>
            <p:cNvPicPr preferRelativeResize="0"/>
            <p:nvPr/>
          </p:nvPicPr>
          <p:blipFill rotWithShape="1">
            <a:blip r:embed="rId3">
              <a:alphaModFix/>
            </a:blip>
            <a:srcRect/>
            <a:stretch/>
          </p:blipFill>
          <p:spPr>
            <a:xfrm>
              <a:off x="656659" y="1315008"/>
              <a:ext cx="3088555" cy="1258487"/>
            </a:xfrm>
            <a:prstGeom prst="rect">
              <a:avLst/>
            </a:prstGeom>
            <a:noFill/>
            <a:ln>
              <a:noFill/>
            </a:ln>
          </p:spPr>
        </p:pic>
        <p:pic>
          <p:nvPicPr>
            <p:cNvPr id="19" name="Google Shape;158;p28">
              <a:extLst>
                <a:ext uri="{FF2B5EF4-FFF2-40B4-BE49-F238E27FC236}">
                  <a16:creationId xmlns:a16="http://schemas.microsoft.com/office/drawing/2014/main" id="{B7A12A9E-9D72-F2DD-ACC7-FA882239C641}"/>
                </a:ext>
              </a:extLst>
            </p:cNvPr>
            <p:cNvPicPr preferRelativeResize="0"/>
            <p:nvPr/>
          </p:nvPicPr>
          <p:blipFill rotWithShape="1">
            <a:blip r:embed="rId3">
              <a:alphaModFix/>
            </a:blip>
            <a:srcRect/>
            <a:stretch/>
          </p:blipFill>
          <p:spPr>
            <a:xfrm>
              <a:off x="-12594" y="1315008"/>
              <a:ext cx="3088555" cy="1258487"/>
            </a:xfrm>
            <a:prstGeom prst="rect">
              <a:avLst/>
            </a:prstGeom>
            <a:noFill/>
            <a:ln>
              <a:noFill/>
            </a:ln>
          </p:spPr>
        </p:pic>
      </p:grpSp>
      <p:sp>
        <p:nvSpPr>
          <p:cNvPr id="20" name="Google Shape;229;p36">
            <a:extLst>
              <a:ext uri="{FF2B5EF4-FFF2-40B4-BE49-F238E27FC236}">
                <a16:creationId xmlns:a16="http://schemas.microsoft.com/office/drawing/2014/main" id="{1EDD9D77-1640-7F48-EC59-6883BA3DA714}"/>
              </a:ext>
            </a:extLst>
          </p:cNvPr>
          <p:cNvSpPr txBox="1">
            <a:spLocks/>
          </p:cNvSpPr>
          <p:nvPr/>
        </p:nvSpPr>
        <p:spPr>
          <a:xfrm>
            <a:off x="1251690" y="920138"/>
            <a:ext cx="2506118" cy="535491"/>
          </a:xfrm>
          <a:prstGeom prst="rect">
            <a:avLst/>
          </a:prstGeom>
          <a:noFill/>
          <a:ln>
            <a:noFill/>
          </a:ln>
        </p:spPr>
        <p:txBody>
          <a:bodyPr spcFirstLastPara="1" wrap="square" lIns="91425" tIns="45700" rIns="91425" bIns="45700" anchor="ctr" anchorCtr="0">
            <a:sp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Arial"/>
              <a:buNone/>
              <a:defRPr sz="4400" b="0" i="0" u="none" strike="noStrike" cap="none">
                <a:solidFill>
                  <a:schemeClr val="dk1"/>
                </a:solidFill>
                <a:latin typeface="BIZ UDPゴシック" panose="020B0400000000000000" pitchFamily="50" charset="-128"/>
                <a:ea typeface="BIZ UDPゴシック" panose="020B0400000000000000" pitchFamily="50" charset="-128"/>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ja-JP" altLang="en-US" sz="3200" b="1" spc="300" dirty="0"/>
              <a:t>まとめ</a:t>
            </a:r>
          </a:p>
        </p:txBody>
      </p:sp>
    </p:spTree>
    <p:extLst>
      <p:ext uri="{BB962C8B-B14F-4D97-AF65-F5344CB8AC3E}">
        <p14:creationId xmlns:p14="http://schemas.microsoft.com/office/powerpoint/2010/main" val="11312311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6" name="Google Shape;146;p27"/>
          <p:cNvSpPr txBox="1">
            <a:spLocks noGrp="1"/>
          </p:cNvSpPr>
          <p:nvPr>
            <p:ph type="body" idx="1"/>
          </p:nvPr>
        </p:nvSpPr>
        <p:spPr>
          <a:xfrm>
            <a:off x="370423" y="1943209"/>
            <a:ext cx="10001071" cy="1451639"/>
          </a:xfrm>
          <a:prstGeom prst="rect">
            <a:avLst/>
          </a:prstGeom>
        </p:spPr>
        <p:txBody>
          <a:bodyPr spcFirstLastPara="1" wrap="square" lIns="91425" tIns="45700" rIns="91425" bIns="45700" anchor="t" anchorCtr="0">
            <a:spAutoFit/>
          </a:bodyPr>
          <a:lstStyle/>
          <a:p>
            <a:pPr marL="0" lvl="0" indent="0" algn="ctr" rtl="0">
              <a:lnSpc>
                <a:spcPct val="200000"/>
              </a:lnSpc>
              <a:spcBef>
                <a:spcPts val="1000"/>
              </a:spcBef>
              <a:spcAft>
                <a:spcPts val="0"/>
              </a:spcAft>
              <a:buNone/>
            </a:pPr>
            <a:r>
              <a:rPr lang="ja" sz="4000" b="1" spc="300" dirty="0"/>
              <a:t>子どもへの金銭教育はいつから？</a:t>
            </a:r>
            <a:endParaRPr sz="4000" b="1" spc="300" dirty="0"/>
          </a:p>
        </p:txBody>
      </p:sp>
      <p:pic>
        <p:nvPicPr>
          <p:cNvPr id="147" name="Google Shape;147;p27"/>
          <p:cNvPicPr preferRelativeResize="0"/>
          <p:nvPr/>
        </p:nvPicPr>
        <p:blipFill rotWithShape="1">
          <a:blip r:embed="rId3">
            <a:alphaModFix/>
          </a:blip>
          <a:srcRect/>
          <a:stretch/>
        </p:blipFill>
        <p:spPr>
          <a:xfrm>
            <a:off x="4703146" y="5121917"/>
            <a:ext cx="1285521" cy="1195536"/>
          </a:xfrm>
          <a:prstGeom prst="rect">
            <a:avLst/>
          </a:prstGeom>
          <a:noFill/>
          <a:ln>
            <a:noFill/>
          </a:ln>
        </p:spPr>
      </p:pic>
      <p:pic>
        <p:nvPicPr>
          <p:cNvPr id="148" name="Google Shape;148;p27"/>
          <p:cNvPicPr preferRelativeResize="0"/>
          <p:nvPr/>
        </p:nvPicPr>
        <p:blipFill rotWithShape="1">
          <a:blip r:embed="rId4">
            <a:alphaModFix/>
          </a:blip>
          <a:srcRect/>
          <a:stretch/>
        </p:blipFill>
        <p:spPr>
          <a:xfrm rot="852137">
            <a:off x="5842259" y="4115193"/>
            <a:ext cx="529467" cy="531780"/>
          </a:xfrm>
          <a:prstGeom prst="rect">
            <a:avLst/>
          </a:prstGeom>
          <a:noFill/>
          <a:ln>
            <a:noFill/>
          </a:ln>
        </p:spPr>
      </p:pic>
      <p:pic>
        <p:nvPicPr>
          <p:cNvPr id="149" name="Google Shape;149;p27"/>
          <p:cNvPicPr preferRelativeResize="0"/>
          <p:nvPr/>
        </p:nvPicPr>
        <p:blipFill rotWithShape="1">
          <a:blip r:embed="rId4">
            <a:alphaModFix/>
          </a:blip>
          <a:srcRect/>
          <a:stretch/>
        </p:blipFill>
        <p:spPr>
          <a:xfrm rot="-984449">
            <a:off x="3536290" y="5123949"/>
            <a:ext cx="529471" cy="531784"/>
          </a:xfrm>
          <a:prstGeom prst="rect">
            <a:avLst/>
          </a:prstGeom>
          <a:noFill/>
          <a:ln>
            <a:noFill/>
          </a:ln>
        </p:spPr>
      </p:pic>
      <p:pic>
        <p:nvPicPr>
          <p:cNvPr id="150" name="Google Shape;150;p27"/>
          <p:cNvPicPr preferRelativeResize="0"/>
          <p:nvPr/>
        </p:nvPicPr>
        <p:blipFill rotWithShape="1">
          <a:blip r:embed="rId5">
            <a:alphaModFix/>
          </a:blip>
          <a:srcRect/>
          <a:stretch/>
        </p:blipFill>
        <p:spPr>
          <a:xfrm rot="-705582">
            <a:off x="4219220" y="4137259"/>
            <a:ext cx="821908" cy="463640"/>
          </a:xfrm>
          <a:prstGeom prst="rect">
            <a:avLst/>
          </a:prstGeom>
          <a:noFill/>
          <a:ln>
            <a:noFill/>
          </a:ln>
        </p:spPr>
      </p:pic>
      <p:pic>
        <p:nvPicPr>
          <p:cNvPr id="151" name="Google Shape;151;p27"/>
          <p:cNvPicPr preferRelativeResize="0"/>
          <p:nvPr/>
        </p:nvPicPr>
        <p:blipFill rotWithShape="1">
          <a:blip r:embed="rId5">
            <a:alphaModFix/>
          </a:blip>
          <a:srcRect/>
          <a:stretch/>
        </p:blipFill>
        <p:spPr>
          <a:xfrm rot="795993">
            <a:off x="6532758" y="5210038"/>
            <a:ext cx="821908" cy="463640"/>
          </a:xfrm>
          <a:prstGeom prst="rect">
            <a:avLst/>
          </a:prstGeom>
          <a:noFill/>
          <a:ln>
            <a:noFill/>
          </a:ln>
        </p:spPr>
      </p:pic>
      <p:grpSp>
        <p:nvGrpSpPr>
          <p:cNvPr id="5" name="グループ化 4">
            <a:extLst>
              <a:ext uri="{FF2B5EF4-FFF2-40B4-BE49-F238E27FC236}">
                <a16:creationId xmlns:a16="http://schemas.microsoft.com/office/drawing/2014/main" id="{0E737046-76DD-D153-D33D-F33C733EE7E5}"/>
              </a:ext>
            </a:extLst>
          </p:cNvPr>
          <p:cNvGrpSpPr/>
          <p:nvPr/>
        </p:nvGrpSpPr>
        <p:grpSpPr>
          <a:xfrm>
            <a:off x="3809756" y="1086765"/>
            <a:ext cx="3072300" cy="1020768"/>
            <a:chOff x="4176894" y="867883"/>
            <a:chExt cx="3072300" cy="1020768"/>
          </a:xfrm>
        </p:grpSpPr>
        <p:pic>
          <p:nvPicPr>
            <p:cNvPr id="3" name="図 2">
              <a:extLst>
                <a:ext uri="{FF2B5EF4-FFF2-40B4-BE49-F238E27FC236}">
                  <a16:creationId xmlns:a16="http://schemas.microsoft.com/office/drawing/2014/main" id="{5A0BCD61-E33D-A837-1191-F1D01C4B5B01}"/>
                </a:ext>
              </a:extLst>
            </p:cNvPr>
            <p:cNvPicPr>
              <a:picLocks noChangeAspect="1"/>
            </p:cNvPicPr>
            <p:nvPr/>
          </p:nvPicPr>
          <p:blipFill>
            <a:blip r:embed="rId6"/>
            <a:stretch>
              <a:fillRect/>
            </a:stretch>
          </p:blipFill>
          <p:spPr>
            <a:xfrm>
              <a:off x="4176894" y="936672"/>
              <a:ext cx="3072300" cy="951979"/>
            </a:xfrm>
            <a:prstGeom prst="rect">
              <a:avLst/>
            </a:prstGeom>
          </p:spPr>
        </p:pic>
        <p:sp>
          <p:nvSpPr>
            <p:cNvPr id="4" name="タイトル 1">
              <a:extLst>
                <a:ext uri="{FF2B5EF4-FFF2-40B4-BE49-F238E27FC236}">
                  <a16:creationId xmlns:a16="http://schemas.microsoft.com/office/drawing/2014/main" id="{16A5F17A-C337-C181-330B-8D9D2495E4E2}"/>
                </a:ext>
              </a:extLst>
            </p:cNvPr>
            <p:cNvSpPr txBox="1">
              <a:spLocks/>
            </p:cNvSpPr>
            <p:nvPr/>
          </p:nvSpPr>
          <p:spPr>
            <a:xfrm>
              <a:off x="4568422" y="867883"/>
              <a:ext cx="2289244" cy="874558"/>
            </a:xfrm>
            <a:prstGeom prst="rect">
              <a:avLst/>
            </a:prstGeom>
          </p:spPr>
          <p:txBody>
            <a:bodyPr vert="horz" lIns="74295" tIns="37148" rIns="74295" bIns="37148" rtlCol="0" anchor="ctr">
              <a:norm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gn="ctr"/>
              <a:r>
                <a:rPr lang="ja-JP" altLang="en-US" sz="2800" b="1" dirty="0">
                  <a:solidFill>
                    <a:schemeClr val="bg1"/>
                  </a:solidFill>
                  <a:latin typeface="BIZ UDPゴシック" panose="020B0400000000000000" pitchFamily="50" charset="-128"/>
                  <a:ea typeface="BIZ UDPゴシック" panose="020B0400000000000000" pitchFamily="50" charset="-128"/>
                </a:rPr>
                <a:t>質 問</a:t>
              </a:r>
            </a:p>
          </p:txBody>
        </p:sp>
      </p:grpSp>
      <p:sp>
        <p:nvSpPr>
          <p:cNvPr id="6" name="フッター プレースホルダー 5">
            <a:extLst>
              <a:ext uri="{FF2B5EF4-FFF2-40B4-BE49-F238E27FC236}">
                <a16:creationId xmlns:a16="http://schemas.microsoft.com/office/drawing/2014/main" id="{6D007C6B-7271-FC98-7679-95F0A9C69FA6}"/>
              </a:ext>
            </a:extLst>
          </p:cNvPr>
          <p:cNvSpPr>
            <a:spLocks noGrp="1"/>
          </p:cNvSpPr>
          <p:nvPr>
            <p:ph type="ftr" idx="11"/>
          </p:nvPr>
        </p:nvSpPr>
        <p:spPr/>
        <p:txBody>
          <a:bodyPr/>
          <a:lstStyle/>
          <a:p>
            <a:r>
              <a:rPr lang="en-US" altLang="ja-JP"/>
              <a:t>© 2025 kids money school</a:t>
            </a:r>
            <a:endParaRPr lang="ja-JP"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grpSp>
        <p:nvGrpSpPr>
          <p:cNvPr id="156" name="Google Shape;156;p28"/>
          <p:cNvGrpSpPr/>
          <p:nvPr/>
        </p:nvGrpSpPr>
        <p:grpSpPr>
          <a:xfrm>
            <a:off x="0" y="503902"/>
            <a:ext cx="7627532" cy="1258487"/>
            <a:chOff x="-12594" y="1315008"/>
            <a:chExt cx="7627532" cy="1258487"/>
          </a:xfrm>
        </p:grpSpPr>
        <p:pic>
          <p:nvPicPr>
            <p:cNvPr id="157" name="Google Shape;157;p28"/>
            <p:cNvPicPr preferRelativeResize="0"/>
            <p:nvPr/>
          </p:nvPicPr>
          <p:blipFill rotWithShape="1">
            <a:blip r:embed="rId3">
              <a:alphaModFix/>
            </a:blip>
            <a:srcRect/>
            <a:stretch/>
          </p:blipFill>
          <p:spPr>
            <a:xfrm>
              <a:off x="4526383" y="1315008"/>
              <a:ext cx="3088555" cy="1258487"/>
            </a:xfrm>
            <a:prstGeom prst="rect">
              <a:avLst/>
            </a:prstGeom>
            <a:noFill/>
            <a:ln>
              <a:noFill/>
            </a:ln>
          </p:spPr>
        </p:pic>
        <p:pic>
          <p:nvPicPr>
            <p:cNvPr id="158" name="Google Shape;158;p28"/>
            <p:cNvPicPr preferRelativeResize="0"/>
            <p:nvPr/>
          </p:nvPicPr>
          <p:blipFill rotWithShape="1">
            <a:blip r:embed="rId3">
              <a:alphaModFix/>
            </a:blip>
            <a:srcRect/>
            <a:stretch/>
          </p:blipFill>
          <p:spPr>
            <a:xfrm>
              <a:off x="-12594" y="1315008"/>
              <a:ext cx="3088555" cy="1258487"/>
            </a:xfrm>
            <a:prstGeom prst="rect">
              <a:avLst/>
            </a:prstGeom>
            <a:noFill/>
            <a:ln>
              <a:noFill/>
            </a:ln>
          </p:spPr>
        </p:pic>
        <p:pic>
          <p:nvPicPr>
            <p:cNvPr id="159" name="Google Shape;159;p28"/>
            <p:cNvPicPr preferRelativeResize="0"/>
            <p:nvPr/>
          </p:nvPicPr>
          <p:blipFill rotWithShape="1">
            <a:blip r:embed="rId3">
              <a:alphaModFix/>
            </a:blip>
            <a:srcRect/>
            <a:stretch/>
          </p:blipFill>
          <p:spPr>
            <a:xfrm>
              <a:off x="1907475" y="1315008"/>
              <a:ext cx="3088555" cy="1258487"/>
            </a:xfrm>
            <a:prstGeom prst="rect">
              <a:avLst/>
            </a:prstGeom>
            <a:noFill/>
            <a:ln>
              <a:noFill/>
            </a:ln>
          </p:spPr>
        </p:pic>
      </p:grpSp>
      <p:sp>
        <p:nvSpPr>
          <p:cNvPr id="160" name="Google Shape;160;p28"/>
          <p:cNvSpPr txBox="1">
            <a:spLocks noGrp="1"/>
          </p:cNvSpPr>
          <p:nvPr>
            <p:ph type="title"/>
          </p:nvPr>
        </p:nvSpPr>
        <p:spPr>
          <a:xfrm>
            <a:off x="735075" y="402500"/>
            <a:ext cx="9222000" cy="14613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ja" sz="3200" spc="300" dirty="0"/>
              <a:t>今日お伝えしたいこと</a:t>
            </a:r>
            <a:endParaRPr sz="3200" spc="300" dirty="0"/>
          </a:p>
        </p:txBody>
      </p:sp>
      <p:sp>
        <p:nvSpPr>
          <p:cNvPr id="161" name="Google Shape;161;p28"/>
          <p:cNvSpPr txBox="1">
            <a:spLocks noGrp="1"/>
          </p:cNvSpPr>
          <p:nvPr>
            <p:ph type="body" idx="1"/>
          </p:nvPr>
        </p:nvSpPr>
        <p:spPr>
          <a:xfrm>
            <a:off x="2419298" y="3937949"/>
            <a:ext cx="7087200" cy="651420"/>
          </a:xfrm>
          <a:prstGeom prst="rect">
            <a:avLst/>
          </a:prstGeom>
        </p:spPr>
        <p:txBody>
          <a:bodyPr spcFirstLastPara="1" wrap="square" lIns="91425" tIns="45700" rIns="91425" bIns="45700" anchor="t" anchorCtr="0">
            <a:spAutoFit/>
          </a:bodyPr>
          <a:lstStyle/>
          <a:p>
            <a:pPr marL="0" lvl="0" indent="0" algn="l" rtl="0">
              <a:lnSpc>
                <a:spcPct val="100000"/>
              </a:lnSpc>
              <a:spcBef>
                <a:spcPts val="1000"/>
              </a:spcBef>
              <a:spcAft>
                <a:spcPts val="0"/>
              </a:spcAft>
              <a:buNone/>
            </a:pPr>
            <a:r>
              <a:rPr lang="ja" dirty="0"/>
              <a:t>0歳から始めたわが家の取り組み</a:t>
            </a:r>
            <a:endParaRPr dirty="0"/>
          </a:p>
        </p:txBody>
      </p:sp>
      <p:sp>
        <p:nvSpPr>
          <p:cNvPr id="165" name="Google Shape;165;p28"/>
          <p:cNvSpPr txBox="1"/>
          <p:nvPr/>
        </p:nvSpPr>
        <p:spPr>
          <a:xfrm>
            <a:off x="2419298" y="2104581"/>
            <a:ext cx="7627500" cy="1179780"/>
          </a:xfrm>
          <a:prstGeom prst="rect">
            <a:avLst/>
          </a:prstGeom>
          <a:noFill/>
          <a:ln>
            <a:noFill/>
          </a:ln>
        </p:spPr>
        <p:txBody>
          <a:bodyPr spcFirstLastPara="1" wrap="square" lIns="91425" tIns="91425" rIns="91425" bIns="91425" anchor="t" anchorCtr="0">
            <a:spAutoFit/>
          </a:bodyPr>
          <a:lstStyle/>
          <a:p>
            <a:pPr marL="0" lvl="0" indent="0" algn="l" rtl="0">
              <a:spcBef>
                <a:spcPts val="1000"/>
              </a:spcBef>
              <a:spcAft>
                <a:spcPts val="0"/>
              </a:spcAft>
              <a:buNone/>
            </a:pPr>
            <a:r>
              <a:rPr lang="ja" sz="2000" dirty="0">
                <a:solidFill>
                  <a:schemeClr val="dk1"/>
                </a:solidFill>
                <a:latin typeface="BIZ UDPゴシック" panose="020B0400000000000000" pitchFamily="50" charset="-128"/>
                <a:ea typeface="BIZ UDPゴシック" panose="020B0400000000000000" pitchFamily="50" charset="-128"/>
              </a:rPr>
              <a:t>今からスタート！０歳からでも始められる！</a:t>
            </a:r>
            <a:endParaRPr sz="2000" dirty="0">
              <a:solidFill>
                <a:schemeClr val="dk1"/>
              </a:solidFill>
              <a:latin typeface="BIZ UDPゴシック" panose="020B0400000000000000" pitchFamily="50" charset="-128"/>
              <a:ea typeface="BIZ UDPゴシック" panose="020B0400000000000000" pitchFamily="50" charset="-128"/>
            </a:endParaRPr>
          </a:p>
          <a:p>
            <a:pPr marL="0" lvl="0" indent="0" algn="l" rtl="0">
              <a:spcBef>
                <a:spcPts val="1000"/>
              </a:spcBef>
              <a:spcAft>
                <a:spcPts val="0"/>
              </a:spcAft>
              <a:buNone/>
            </a:pPr>
            <a:r>
              <a:rPr lang="ja" sz="2800" dirty="0">
                <a:solidFill>
                  <a:schemeClr val="dk1"/>
                </a:solidFill>
                <a:latin typeface="BIZ UDPゴシック" panose="020B0400000000000000" pitchFamily="50" charset="-128"/>
                <a:ea typeface="BIZ UDPゴシック" panose="020B0400000000000000" pitchFamily="50" charset="-128"/>
              </a:rPr>
              <a:t>「お金の大切さを伝える親の行動」</a:t>
            </a:r>
            <a:endParaRPr sz="2800" dirty="0">
              <a:solidFill>
                <a:schemeClr val="dk1"/>
              </a:solidFill>
              <a:latin typeface="BIZ UDPゴシック" panose="020B0400000000000000" pitchFamily="50" charset="-128"/>
              <a:ea typeface="BIZ UDPゴシック" panose="020B0400000000000000" pitchFamily="50" charset="-128"/>
            </a:endParaRPr>
          </a:p>
        </p:txBody>
      </p:sp>
      <p:sp>
        <p:nvSpPr>
          <p:cNvPr id="166" name="Google Shape;166;p28"/>
          <p:cNvSpPr txBox="1"/>
          <p:nvPr/>
        </p:nvSpPr>
        <p:spPr>
          <a:xfrm>
            <a:off x="2419298" y="5382462"/>
            <a:ext cx="7490700" cy="743763"/>
          </a:xfrm>
          <a:prstGeom prst="rect">
            <a:avLst/>
          </a:prstGeom>
          <a:noFill/>
          <a:ln>
            <a:noFill/>
          </a:ln>
        </p:spPr>
        <p:txBody>
          <a:bodyPr spcFirstLastPara="1" wrap="square" lIns="91425" tIns="91425" rIns="91425" bIns="91425" anchor="t" anchorCtr="0">
            <a:spAutoFit/>
          </a:bodyPr>
          <a:lstStyle/>
          <a:p>
            <a:pPr marL="0" lvl="0" indent="0" algn="l" rtl="0">
              <a:spcBef>
                <a:spcPts val="1000"/>
              </a:spcBef>
              <a:spcAft>
                <a:spcPts val="0"/>
              </a:spcAft>
              <a:buNone/>
            </a:pPr>
            <a:r>
              <a:rPr lang="ja" sz="2800" dirty="0">
                <a:solidFill>
                  <a:schemeClr val="dk1"/>
                </a:solidFill>
                <a:latin typeface="BIZ UDPゴシック" panose="020B0400000000000000" pitchFamily="50" charset="-128"/>
                <a:ea typeface="BIZ UDPゴシック" panose="020B0400000000000000" pitchFamily="50" charset="-128"/>
              </a:rPr>
              <a:t>お金の教育は早く始めるべき3つの理由</a:t>
            </a:r>
            <a:endParaRPr sz="2800" dirty="0">
              <a:solidFill>
                <a:schemeClr val="dk1"/>
              </a:solidFill>
              <a:latin typeface="BIZ UDPゴシック" panose="020B0400000000000000" pitchFamily="50" charset="-128"/>
              <a:ea typeface="BIZ UDPゴシック" panose="020B0400000000000000" pitchFamily="50" charset="-128"/>
            </a:endParaRPr>
          </a:p>
        </p:txBody>
      </p:sp>
      <p:sp>
        <p:nvSpPr>
          <p:cNvPr id="2" name="フッター プレースホルダー 1">
            <a:extLst>
              <a:ext uri="{FF2B5EF4-FFF2-40B4-BE49-F238E27FC236}">
                <a16:creationId xmlns:a16="http://schemas.microsoft.com/office/drawing/2014/main" id="{7DC75509-6F69-0BF7-042D-E5910B4B97BE}"/>
              </a:ext>
            </a:extLst>
          </p:cNvPr>
          <p:cNvSpPr>
            <a:spLocks noGrp="1"/>
          </p:cNvSpPr>
          <p:nvPr>
            <p:ph type="ftr" idx="11"/>
          </p:nvPr>
        </p:nvSpPr>
        <p:spPr/>
        <p:txBody>
          <a:bodyPr/>
          <a:lstStyle/>
          <a:p>
            <a:r>
              <a:rPr lang="en-US" altLang="ja-JP"/>
              <a:t>© 2025 kids money school</a:t>
            </a:r>
            <a:endParaRPr lang="ja-JP" altLang="en-US" dirty="0"/>
          </a:p>
        </p:txBody>
      </p:sp>
      <p:sp>
        <p:nvSpPr>
          <p:cNvPr id="3" name="楕円 2">
            <a:extLst>
              <a:ext uri="{FF2B5EF4-FFF2-40B4-BE49-F238E27FC236}">
                <a16:creationId xmlns:a16="http://schemas.microsoft.com/office/drawing/2014/main" id="{5DB1316A-8707-E89C-6253-8E0D61E5DA6F}"/>
              </a:ext>
            </a:extLst>
          </p:cNvPr>
          <p:cNvSpPr/>
          <p:nvPr/>
        </p:nvSpPr>
        <p:spPr>
          <a:xfrm>
            <a:off x="1208722" y="2315215"/>
            <a:ext cx="999445" cy="999445"/>
          </a:xfrm>
          <a:prstGeom prst="ellipse">
            <a:avLst/>
          </a:prstGeom>
          <a:solidFill>
            <a:srgbClr val="F4A1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 sz="2700" b="1" i="0" u="none" strike="noStrike" cap="none" dirty="0">
                <a:solidFill>
                  <a:srgbClr val="FFFFFF"/>
                </a:solidFill>
                <a:latin typeface="BIZ UDPゴシック" panose="020B0400000000000000" pitchFamily="50" charset="-128"/>
                <a:ea typeface="BIZ UDPゴシック" panose="020B0400000000000000" pitchFamily="50" charset="-128"/>
                <a:sym typeface="Arial"/>
              </a:rPr>
              <a:t>01</a:t>
            </a:r>
            <a:endParaRPr lang="ja" altLang="en-US" sz="2700" b="1"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sp>
        <p:nvSpPr>
          <p:cNvPr id="4" name="楕円 3">
            <a:extLst>
              <a:ext uri="{FF2B5EF4-FFF2-40B4-BE49-F238E27FC236}">
                <a16:creationId xmlns:a16="http://schemas.microsoft.com/office/drawing/2014/main" id="{EDC2A3AB-E78C-2F1C-A8E3-D650486D9178}"/>
              </a:ext>
            </a:extLst>
          </p:cNvPr>
          <p:cNvSpPr/>
          <p:nvPr/>
        </p:nvSpPr>
        <p:spPr>
          <a:xfrm>
            <a:off x="1208722" y="3828492"/>
            <a:ext cx="999445" cy="999445"/>
          </a:xfrm>
          <a:prstGeom prst="ellipse">
            <a:avLst/>
          </a:prstGeom>
          <a:solidFill>
            <a:srgbClr val="F4A1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 sz="2700" b="1" i="0" u="none" strike="noStrike" cap="none" dirty="0">
                <a:solidFill>
                  <a:srgbClr val="FFFFFF"/>
                </a:solidFill>
                <a:latin typeface="BIZ UDPゴシック" panose="020B0400000000000000" pitchFamily="50" charset="-128"/>
                <a:ea typeface="BIZ UDPゴシック" panose="020B0400000000000000" pitchFamily="50" charset="-128"/>
                <a:sym typeface="Arial"/>
              </a:rPr>
              <a:t>02</a:t>
            </a:r>
            <a:endParaRPr lang="ja" altLang="en-US" sz="2700" b="1"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sp>
        <p:nvSpPr>
          <p:cNvPr id="5" name="楕円 4">
            <a:extLst>
              <a:ext uri="{FF2B5EF4-FFF2-40B4-BE49-F238E27FC236}">
                <a16:creationId xmlns:a16="http://schemas.microsoft.com/office/drawing/2014/main" id="{B117220F-E416-DD09-18FF-9A61392ACE07}"/>
              </a:ext>
            </a:extLst>
          </p:cNvPr>
          <p:cNvSpPr/>
          <p:nvPr/>
        </p:nvSpPr>
        <p:spPr>
          <a:xfrm>
            <a:off x="1208722" y="5341770"/>
            <a:ext cx="999445" cy="999445"/>
          </a:xfrm>
          <a:prstGeom prst="ellipse">
            <a:avLst/>
          </a:prstGeom>
          <a:solidFill>
            <a:srgbClr val="F4A1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 sz="2700" b="1" i="0" u="none" strike="noStrike" cap="none" dirty="0">
                <a:solidFill>
                  <a:srgbClr val="FFFFFF"/>
                </a:solidFill>
                <a:latin typeface="BIZ UDPゴシック" panose="020B0400000000000000" pitchFamily="50" charset="-128"/>
                <a:ea typeface="BIZ UDPゴシック" panose="020B0400000000000000" pitchFamily="50" charset="-128"/>
                <a:sym typeface="Arial"/>
              </a:rPr>
              <a:t>03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29EAEE6C-5B4E-A876-A311-3D9DBE8687FD}"/>
              </a:ext>
            </a:extLst>
          </p:cNvPr>
          <p:cNvSpPr>
            <a:spLocks noGrp="1"/>
          </p:cNvSpPr>
          <p:nvPr>
            <p:ph type="ftr" idx="11"/>
          </p:nvPr>
        </p:nvSpPr>
        <p:spPr/>
        <p:txBody>
          <a:bodyPr/>
          <a:lstStyle/>
          <a:p>
            <a:r>
              <a:rPr lang="en-US" altLang="ja-JP" dirty="0"/>
              <a:t>© 2025 kids money school</a:t>
            </a:r>
            <a:endParaRPr lang="ja-JP" altLang="en-US" dirty="0"/>
          </a:p>
        </p:txBody>
      </p:sp>
      <p:sp>
        <p:nvSpPr>
          <p:cNvPr id="6" name="Google Shape;171;p29">
            <a:extLst>
              <a:ext uri="{FF2B5EF4-FFF2-40B4-BE49-F238E27FC236}">
                <a16:creationId xmlns:a16="http://schemas.microsoft.com/office/drawing/2014/main" id="{54EA6D91-871B-04D4-A61B-F7AF7D8B0C68}"/>
              </a:ext>
            </a:extLst>
          </p:cNvPr>
          <p:cNvSpPr txBox="1">
            <a:spLocks/>
          </p:cNvSpPr>
          <p:nvPr/>
        </p:nvSpPr>
        <p:spPr>
          <a:xfrm>
            <a:off x="1598997" y="2170291"/>
            <a:ext cx="4562726" cy="738623"/>
          </a:xfrm>
          <a:prstGeom prst="rect">
            <a:avLst/>
          </a:prstGeom>
          <a:noFill/>
          <a:ln>
            <a:noFill/>
          </a:ln>
        </p:spPr>
        <p:txBody>
          <a:bodyPr spcFirstLastPara="1" wrap="square" lIns="91425" tIns="45700" rIns="91425" bIns="45700" anchor="ctr" anchorCtr="0">
            <a:sp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Arial"/>
              <a:buNone/>
              <a:defRPr sz="4400" b="0" i="0" u="none" strike="noStrike" cap="none">
                <a:solidFill>
                  <a:schemeClr val="dk1"/>
                </a:solidFill>
                <a:latin typeface="BIZ UDPゴシック" panose="020B0400000000000000" pitchFamily="50" charset="-128"/>
                <a:ea typeface="BIZ UDPゴシック" panose="020B0400000000000000" pitchFamily="50" charset="-128"/>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ctr">
              <a:lnSpc>
                <a:spcPct val="150000"/>
              </a:lnSpc>
            </a:pPr>
            <a:r>
              <a:rPr lang="ja-JP" altLang="en-US" sz="2800" b="1" spc="300" dirty="0">
                <a:solidFill>
                  <a:schemeClr val="tx1"/>
                </a:solidFill>
              </a:rPr>
              <a:t>今からスタート！</a:t>
            </a:r>
          </a:p>
        </p:txBody>
      </p:sp>
      <p:sp>
        <p:nvSpPr>
          <p:cNvPr id="171" name="Google Shape;171;p29"/>
          <p:cNvSpPr txBox="1">
            <a:spLocks noGrp="1"/>
          </p:cNvSpPr>
          <p:nvPr>
            <p:ph type="title"/>
          </p:nvPr>
        </p:nvSpPr>
        <p:spPr>
          <a:xfrm>
            <a:off x="96956" y="2727836"/>
            <a:ext cx="10497900" cy="3000781"/>
          </a:xfrm>
          <a:prstGeom prst="rect">
            <a:avLst/>
          </a:prstGeom>
        </p:spPr>
        <p:txBody>
          <a:bodyPr spcFirstLastPara="1" wrap="square" lIns="91425" tIns="45700" rIns="91425" bIns="45700" anchor="ctr" anchorCtr="0">
            <a:spAutoFit/>
          </a:bodyPr>
          <a:lstStyle/>
          <a:p>
            <a:pPr marL="0" lvl="0" indent="0" algn="ctr" rtl="0">
              <a:lnSpc>
                <a:spcPct val="150000"/>
              </a:lnSpc>
              <a:spcBef>
                <a:spcPts val="0"/>
              </a:spcBef>
              <a:spcAft>
                <a:spcPts val="0"/>
              </a:spcAft>
              <a:buNone/>
            </a:pPr>
            <a:r>
              <a:rPr lang="ja" sz="3800" spc="300" dirty="0"/>
              <a:t>０歳からでも始められる！</a:t>
            </a:r>
            <a:endParaRPr sz="3800" spc="300" dirty="0"/>
          </a:p>
          <a:p>
            <a:pPr marL="0" lvl="0" indent="0" algn="ctr" rtl="0">
              <a:lnSpc>
                <a:spcPct val="150000"/>
              </a:lnSpc>
              <a:spcBef>
                <a:spcPts val="0"/>
              </a:spcBef>
              <a:spcAft>
                <a:spcPts val="0"/>
              </a:spcAft>
              <a:buNone/>
            </a:pPr>
            <a:r>
              <a:rPr lang="ja" b="1" spc="300" dirty="0"/>
              <a:t>「お金の大切さを伝える親の行動」</a:t>
            </a:r>
            <a:endParaRPr b="1" spc="300" dirty="0"/>
          </a:p>
          <a:p>
            <a:pPr marL="0" lvl="0" indent="0" algn="ctr" rtl="0">
              <a:lnSpc>
                <a:spcPct val="150000"/>
              </a:lnSpc>
              <a:spcBef>
                <a:spcPts val="0"/>
              </a:spcBef>
              <a:spcAft>
                <a:spcPts val="0"/>
              </a:spcAft>
              <a:buNone/>
            </a:pPr>
            <a:endParaRPr spc="300" dirty="0"/>
          </a:p>
        </p:txBody>
      </p:sp>
      <p:pic>
        <p:nvPicPr>
          <p:cNvPr id="9" name="Google Shape;172;p29">
            <a:extLst>
              <a:ext uri="{FF2B5EF4-FFF2-40B4-BE49-F238E27FC236}">
                <a16:creationId xmlns:a16="http://schemas.microsoft.com/office/drawing/2014/main" id="{5833B3D0-D580-947E-889E-9D8089600348}"/>
              </a:ext>
            </a:extLst>
          </p:cNvPr>
          <p:cNvPicPr preferRelativeResize="0"/>
          <p:nvPr/>
        </p:nvPicPr>
        <p:blipFill rotWithShape="1">
          <a:blip r:embed="rId3">
            <a:alphaModFix/>
          </a:blip>
          <a:srcRect/>
          <a:stretch/>
        </p:blipFill>
        <p:spPr>
          <a:xfrm rot="1656159">
            <a:off x="-2390688" y="4181794"/>
            <a:ext cx="7559676" cy="4307019"/>
          </a:xfrm>
          <a:prstGeom prst="rect">
            <a:avLst/>
          </a:prstGeom>
          <a:noFill/>
          <a:ln>
            <a:noFill/>
          </a:ln>
        </p:spPr>
      </p:pic>
      <p:pic>
        <p:nvPicPr>
          <p:cNvPr id="10" name="Google Shape;172;p29">
            <a:extLst>
              <a:ext uri="{FF2B5EF4-FFF2-40B4-BE49-F238E27FC236}">
                <a16:creationId xmlns:a16="http://schemas.microsoft.com/office/drawing/2014/main" id="{AA6F4A95-2EAC-0ED7-EEB7-3E34B63A7CCA}"/>
              </a:ext>
            </a:extLst>
          </p:cNvPr>
          <p:cNvPicPr preferRelativeResize="0"/>
          <p:nvPr/>
        </p:nvPicPr>
        <p:blipFill rotWithShape="1">
          <a:blip r:embed="rId3">
            <a:alphaModFix/>
          </a:blip>
          <a:srcRect/>
          <a:stretch/>
        </p:blipFill>
        <p:spPr>
          <a:xfrm rot="12489202">
            <a:off x="5908024" y="-841456"/>
            <a:ext cx="7559676" cy="4307019"/>
          </a:xfrm>
          <a:prstGeom prst="rect">
            <a:avLst/>
          </a:prstGeom>
          <a:noFill/>
          <a:ln>
            <a:noFill/>
          </a:ln>
        </p:spPr>
      </p:pic>
      <p:sp>
        <p:nvSpPr>
          <p:cNvPr id="12" name="楕円 11">
            <a:extLst>
              <a:ext uri="{FF2B5EF4-FFF2-40B4-BE49-F238E27FC236}">
                <a16:creationId xmlns:a16="http://schemas.microsoft.com/office/drawing/2014/main" id="{54D61CF4-0B5D-D7AD-F66D-D8C45F065E79}"/>
              </a:ext>
            </a:extLst>
          </p:cNvPr>
          <p:cNvSpPr/>
          <p:nvPr/>
        </p:nvSpPr>
        <p:spPr>
          <a:xfrm>
            <a:off x="1099274" y="2467014"/>
            <a:ext cx="999445" cy="999445"/>
          </a:xfrm>
          <a:prstGeom prst="ellipse">
            <a:avLst/>
          </a:prstGeom>
          <a:solidFill>
            <a:srgbClr val="F4A1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 sz="2700" b="1" i="0" u="none" strike="noStrike" cap="none" dirty="0">
                <a:solidFill>
                  <a:srgbClr val="FFFFFF"/>
                </a:solidFill>
                <a:latin typeface="BIZ UDPゴシック" panose="020B0400000000000000" pitchFamily="50" charset="-128"/>
                <a:ea typeface="BIZ UDPゴシック" panose="020B0400000000000000" pitchFamily="50" charset="-128"/>
                <a:sym typeface="Arial"/>
              </a:rPr>
              <a:t>01</a:t>
            </a:r>
            <a:endParaRPr lang="ja" altLang="en-US" sz="2700" b="1"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30"/>
          <p:cNvSpPr txBox="1">
            <a:spLocks noGrp="1"/>
          </p:cNvSpPr>
          <p:nvPr>
            <p:ph type="body" idx="1"/>
          </p:nvPr>
        </p:nvSpPr>
        <p:spPr>
          <a:xfrm>
            <a:off x="1805022" y="1831798"/>
            <a:ext cx="9222000" cy="1579879"/>
          </a:xfrm>
          <a:prstGeom prst="rect">
            <a:avLst/>
          </a:prstGeom>
        </p:spPr>
        <p:txBody>
          <a:bodyPr spcFirstLastPara="1" wrap="square" lIns="91425" tIns="45700" rIns="91425" bIns="45700" anchor="t" anchorCtr="0">
            <a:spAutoFit/>
          </a:bodyPr>
          <a:lstStyle/>
          <a:p>
            <a:pPr marL="0" lvl="0" indent="0" rtl="0">
              <a:lnSpc>
                <a:spcPct val="100000"/>
              </a:lnSpc>
              <a:spcBef>
                <a:spcPts val="1000"/>
              </a:spcBef>
              <a:spcAft>
                <a:spcPts val="0"/>
              </a:spcAft>
              <a:buNone/>
            </a:pPr>
            <a:r>
              <a:rPr lang="ja" sz="4000" spc="600" dirty="0"/>
              <a:t>子どもは</a:t>
            </a:r>
            <a:endParaRPr lang="en-US" altLang="ja" sz="4000" spc="600" dirty="0"/>
          </a:p>
          <a:p>
            <a:pPr marL="0" lvl="0" indent="0" rtl="0">
              <a:lnSpc>
                <a:spcPct val="100000"/>
              </a:lnSpc>
              <a:spcBef>
                <a:spcPts val="1000"/>
              </a:spcBef>
              <a:spcAft>
                <a:spcPts val="0"/>
              </a:spcAft>
              <a:buNone/>
            </a:pPr>
            <a:r>
              <a:rPr lang="ja" sz="4000" spc="600" dirty="0"/>
              <a:t>親の</a:t>
            </a:r>
            <a:r>
              <a:rPr lang="ja" sz="4000" b="1" spc="600" dirty="0"/>
              <a:t>言動</a:t>
            </a:r>
            <a:r>
              <a:rPr lang="ja" sz="4000" spc="600" dirty="0"/>
              <a:t>や</a:t>
            </a:r>
            <a:r>
              <a:rPr lang="ja" sz="4000" b="1" spc="600" dirty="0"/>
              <a:t>行動</a:t>
            </a:r>
            <a:r>
              <a:rPr lang="ja" sz="4000" spc="600" dirty="0"/>
              <a:t>を</a:t>
            </a:r>
            <a:r>
              <a:rPr lang="ja" sz="4000" b="1" spc="600" dirty="0"/>
              <a:t>真似る</a:t>
            </a:r>
            <a:endParaRPr sz="4000" b="1" spc="600" dirty="0"/>
          </a:p>
        </p:txBody>
      </p:sp>
      <p:sp>
        <p:nvSpPr>
          <p:cNvPr id="178" name="Google Shape;178;p30"/>
          <p:cNvSpPr txBox="1"/>
          <p:nvPr/>
        </p:nvSpPr>
        <p:spPr>
          <a:xfrm rot="5400000">
            <a:off x="6964711" y="3500591"/>
            <a:ext cx="900225" cy="92329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 sz="4800" dirty="0">
                <a:solidFill>
                  <a:schemeClr val="dk1"/>
                </a:solidFill>
                <a:latin typeface="BIZ UDPゴシック" panose="020B0400000000000000" pitchFamily="50" charset="-128"/>
                <a:ea typeface="BIZ UDPゴシック" panose="020B0400000000000000" pitchFamily="50" charset="-128"/>
              </a:rPr>
              <a:t>＝</a:t>
            </a:r>
            <a:endParaRPr sz="4800" dirty="0">
              <a:solidFill>
                <a:schemeClr val="dk1"/>
              </a:solidFill>
              <a:latin typeface="BIZ UDPゴシック" panose="020B0400000000000000" pitchFamily="50" charset="-128"/>
              <a:ea typeface="BIZ UDPゴシック" panose="020B0400000000000000" pitchFamily="50" charset="-128"/>
            </a:endParaRPr>
          </a:p>
        </p:txBody>
      </p:sp>
      <p:grpSp>
        <p:nvGrpSpPr>
          <p:cNvPr id="180" name="Google Shape;180;p30"/>
          <p:cNvGrpSpPr/>
          <p:nvPr/>
        </p:nvGrpSpPr>
        <p:grpSpPr>
          <a:xfrm>
            <a:off x="1805022" y="853724"/>
            <a:ext cx="2673985" cy="913386"/>
            <a:chOff x="973781" y="368737"/>
            <a:chExt cx="2673985" cy="913386"/>
          </a:xfrm>
        </p:grpSpPr>
        <p:pic>
          <p:nvPicPr>
            <p:cNvPr id="181" name="Google Shape;181;p30"/>
            <p:cNvPicPr preferRelativeResize="0"/>
            <p:nvPr/>
          </p:nvPicPr>
          <p:blipFill rotWithShape="1">
            <a:blip r:embed="rId3">
              <a:alphaModFix/>
            </a:blip>
            <a:srcRect/>
            <a:stretch/>
          </p:blipFill>
          <p:spPr>
            <a:xfrm>
              <a:off x="973781" y="453565"/>
              <a:ext cx="2673985" cy="828558"/>
            </a:xfrm>
            <a:prstGeom prst="rect">
              <a:avLst/>
            </a:prstGeom>
            <a:noFill/>
            <a:ln>
              <a:noFill/>
            </a:ln>
          </p:spPr>
        </p:pic>
        <p:sp>
          <p:nvSpPr>
            <p:cNvPr id="182" name="Google Shape;182;p30"/>
            <p:cNvSpPr txBox="1"/>
            <p:nvPr/>
          </p:nvSpPr>
          <p:spPr>
            <a:xfrm>
              <a:off x="1239321" y="368737"/>
              <a:ext cx="2142900" cy="818700"/>
            </a:xfrm>
            <a:prstGeom prst="rect">
              <a:avLst/>
            </a:prstGeom>
            <a:noFill/>
            <a:ln>
              <a:noFill/>
            </a:ln>
          </p:spPr>
          <p:txBody>
            <a:bodyPr spcFirstLastPara="1" wrap="square" lIns="74275" tIns="37125" rIns="74275" bIns="37125" anchor="ctr" anchorCtr="0">
              <a:normAutofit/>
            </a:bodyPr>
            <a:lstStyle/>
            <a:p>
              <a:pPr marL="0" marR="0" lvl="0" indent="0" algn="ctr" rtl="0">
                <a:lnSpc>
                  <a:spcPct val="90000"/>
                </a:lnSpc>
                <a:spcBef>
                  <a:spcPts val="0"/>
                </a:spcBef>
                <a:spcAft>
                  <a:spcPts val="0"/>
                </a:spcAft>
                <a:buClr>
                  <a:srgbClr val="000000"/>
                </a:buClr>
                <a:buSzPts val="2000"/>
                <a:buFont typeface="Arial"/>
                <a:buNone/>
              </a:pPr>
              <a:r>
                <a:rPr lang="ja" sz="2000" b="1" dirty="0">
                  <a:solidFill>
                    <a:srgbClr val="FFFFFF"/>
                  </a:solidFill>
                  <a:latin typeface="BIZ UDPゴシック" panose="020B0400000000000000" pitchFamily="50" charset="-128"/>
                  <a:ea typeface="BIZ UDPゴシック" panose="020B0400000000000000" pitchFamily="50" charset="-128"/>
                </a:rPr>
                <a:t>子どもの特性</a:t>
              </a:r>
              <a:endParaRPr sz="2000" b="1"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grpSp>
      <p:cxnSp>
        <p:nvCxnSpPr>
          <p:cNvPr id="183" name="Google Shape;183;p30"/>
          <p:cNvCxnSpPr>
            <a:cxnSpLocks/>
          </p:cNvCxnSpPr>
          <p:nvPr/>
        </p:nvCxnSpPr>
        <p:spPr>
          <a:xfrm>
            <a:off x="6486922" y="3451137"/>
            <a:ext cx="1855412" cy="0"/>
          </a:xfrm>
          <a:prstGeom prst="straightConnector1">
            <a:avLst/>
          </a:prstGeom>
          <a:noFill/>
          <a:ln w="76200" cap="flat" cmpd="sng">
            <a:solidFill>
              <a:srgbClr val="F7B264"/>
            </a:solidFill>
            <a:prstDash val="solid"/>
            <a:round/>
            <a:headEnd type="none" w="sm" len="sm"/>
            <a:tailEnd type="none" w="sm" len="sm"/>
          </a:ln>
        </p:spPr>
      </p:cxnSp>
      <p:sp>
        <p:nvSpPr>
          <p:cNvPr id="2" name="フッター プレースホルダー 1">
            <a:extLst>
              <a:ext uri="{FF2B5EF4-FFF2-40B4-BE49-F238E27FC236}">
                <a16:creationId xmlns:a16="http://schemas.microsoft.com/office/drawing/2014/main" id="{228B8EDB-B278-9232-D323-F616A97FEE75}"/>
              </a:ext>
            </a:extLst>
          </p:cNvPr>
          <p:cNvSpPr>
            <a:spLocks noGrp="1"/>
          </p:cNvSpPr>
          <p:nvPr>
            <p:ph type="ftr" idx="11"/>
          </p:nvPr>
        </p:nvSpPr>
        <p:spPr/>
        <p:txBody>
          <a:bodyPr/>
          <a:lstStyle/>
          <a:p>
            <a:r>
              <a:rPr lang="en-US" altLang="ja-JP"/>
              <a:t>© 2025 kids money school</a:t>
            </a:r>
            <a:endParaRPr lang="ja-JP" altLang="en-US" dirty="0"/>
          </a:p>
        </p:txBody>
      </p:sp>
      <p:grpSp>
        <p:nvGrpSpPr>
          <p:cNvPr id="11" name="グループ化 10">
            <a:extLst>
              <a:ext uri="{FF2B5EF4-FFF2-40B4-BE49-F238E27FC236}">
                <a16:creationId xmlns:a16="http://schemas.microsoft.com/office/drawing/2014/main" id="{70819BF0-DAEA-C1DA-F6F3-73F9EDFDD762}"/>
              </a:ext>
            </a:extLst>
          </p:cNvPr>
          <p:cNvGrpSpPr/>
          <p:nvPr/>
        </p:nvGrpSpPr>
        <p:grpSpPr>
          <a:xfrm>
            <a:off x="6572206" y="4315408"/>
            <a:ext cx="1690916" cy="1690916"/>
            <a:chOff x="6487034" y="4307513"/>
            <a:chExt cx="1690916" cy="1690916"/>
          </a:xfrm>
        </p:grpSpPr>
        <p:sp>
          <p:nvSpPr>
            <p:cNvPr id="6" name="楕円 5">
              <a:extLst>
                <a:ext uri="{FF2B5EF4-FFF2-40B4-BE49-F238E27FC236}">
                  <a16:creationId xmlns:a16="http://schemas.microsoft.com/office/drawing/2014/main" id="{ABF2EBF4-D0B2-9BEB-4C0E-F59D127F1981}"/>
                </a:ext>
              </a:extLst>
            </p:cNvPr>
            <p:cNvSpPr/>
            <p:nvPr/>
          </p:nvSpPr>
          <p:spPr>
            <a:xfrm>
              <a:off x="6487034" y="4307513"/>
              <a:ext cx="1690916" cy="1690916"/>
            </a:xfrm>
            <a:prstGeom prst="ellipse">
              <a:avLst/>
            </a:prstGeom>
            <a:solidFill>
              <a:srgbClr val="F6B68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463" dirty="0"/>
            </a:p>
          </p:txBody>
        </p:sp>
        <p:sp>
          <p:nvSpPr>
            <p:cNvPr id="179" name="Google Shape;179;p30"/>
            <p:cNvSpPr txBox="1"/>
            <p:nvPr/>
          </p:nvSpPr>
          <p:spPr>
            <a:xfrm>
              <a:off x="6654192" y="4675400"/>
              <a:ext cx="1356600" cy="861744"/>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ja" sz="4400" b="1" dirty="0">
                  <a:solidFill>
                    <a:schemeClr val="dk1"/>
                  </a:solidFill>
                  <a:latin typeface="BIZ UDPゴシック" panose="020B0400000000000000" pitchFamily="50" charset="-128"/>
                  <a:ea typeface="BIZ UDPゴシック" panose="020B0400000000000000" pitchFamily="50" charset="-128"/>
                </a:rPr>
                <a:t>学ぶ</a:t>
              </a:r>
              <a:endParaRPr sz="4400" b="1" dirty="0">
                <a:solidFill>
                  <a:schemeClr val="dk1"/>
                </a:solidFill>
                <a:latin typeface="BIZ UDPゴシック" panose="020B0400000000000000" pitchFamily="50" charset="-128"/>
                <a:ea typeface="BIZ UDPゴシック" panose="020B0400000000000000" pitchFamily="50" charset="-128"/>
              </a:endParaRPr>
            </a:p>
          </p:txBody>
        </p:sp>
      </p:grpSp>
      <p:pic>
        <p:nvPicPr>
          <p:cNvPr id="13" name="図 12">
            <a:extLst>
              <a:ext uri="{FF2B5EF4-FFF2-40B4-BE49-F238E27FC236}">
                <a16:creationId xmlns:a16="http://schemas.microsoft.com/office/drawing/2014/main" id="{87CBAB98-6EDE-B545-6853-50A88EBBB9EB}"/>
              </a:ext>
            </a:extLst>
          </p:cNvPr>
          <p:cNvPicPr>
            <a:picLocks noChangeAspect="1"/>
          </p:cNvPicPr>
          <p:nvPr/>
        </p:nvPicPr>
        <p:blipFill>
          <a:blip r:embed="rId4"/>
          <a:stretch>
            <a:fillRect/>
          </a:stretch>
        </p:blipFill>
        <p:spPr>
          <a:xfrm>
            <a:off x="2187363" y="4330669"/>
            <a:ext cx="2291644" cy="170462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31"/>
          <p:cNvSpPr txBox="1">
            <a:spLocks noGrp="1"/>
          </p:cNvSpPr>
          <p:nvPr>
            <p:ph type="body" idx="1"/>
          </p:nvPr>
        </p:nvSpPr>
        <p:spPr>
          <a:xfrm>
            <a:off x="734906" y="1584405"/>
            <a:ext cx="9222000" cy="2010766"/>
          </a:xfrm>
          <a:prstGeom prst="rect">
            <a:avLst/>
          </a:prstGeom>
        </p:spPr>
        <p:txBody>
          <a:bodyPr spcFirstLastPara="1" wrap="square" lIns="91425" tIns="45700" rIns="91425" bIns="45700" anchor="t" anchorCtr="0">
            <a:spAutoFit/>
          </a:bodyPr>
          <a:lstStyle/>
          <a:p>
            <a:pPr marL="0" lvl="0" indent="0" algn="ctr" rtl="0">
              <a:lnSpc>
                <a:spcPct val="100000"/>
              </a:lnSpc>
              <a:spcBef>
                <a:spcPts val="1000"/>
              </a:spcBef>
              <a:spcAft>
                <a:spcPts val="0"/>
              </a:spcAft>
              <a:buNone/>
            </a:pPr>
            <a:r>
              <a:rPr lang="ja" sz="5400" b="1" spc="300" dirty="0"/>
              <a:t>モノ</a:t>
            </a:r>
            <a:r>
              <a:rPr lang="ja" sz="4800" spc="300" dirty="0"/>
              <a:t>を</a:t>
            </a:r>
            <a:r>
              <a:rPr lang="ja" sz="5400" b="1" spc="300" dirty="0">
                <a:solidFill>
                  <a:srgbClr val="F4A169"/>
                </a:solidFill>
              </a:rPr>
              <a:t>大切</a:t>
            </a:r>
            <a:r>
              <a:rPr lang="ja" sz="4800" spc="300" dirty="0"/>
              <a:t>に</a:t>
            </a:r>
            <a:endParaRPr lang="en-US" altLang="ja" sz="4800" spc="300" dirty="0"/>
          </a:p>
          <a:p>
            <a:pPr marL="0" lvl="0" indent="0" algn="ctr" rtl="0">
              <a:lnSpc>
                <a:spcPct val="100000"/>
              </a:lnSpc>
              <a:spcBef>
                <a:spcPts val="1000"/>
              </a:spcBef>
              <a:spcAft>
                <a:spcPts val="0"/>
              </a:spcAft>
              <a:buNone/>
            </a:pPr>
            <a:r>
              <a:rPr lang="ja" sz="5400" b="1" spc="300" dirty="0"/>
              <a:t>扱う</a:t>
            </a:r>
            <a:r>
              <a:rPr lang="ja" sz="4800" spc="300" dirty="0"/>
              <a:t>ことを</a:t>
            </a:r>
            <a:r>
              <a:rPr lang="ja" sz="5400" b="1" spc="300" dirty="0"/>
              <a:t>伝える</a:t>
            </a:r>
            <a:endParaRPr sz="5400" b="1" spc="300" dirty="0"/>
          </a:p>
        </p:txBody>
      </p:sp>
      <p:sp>
        <p:nvSpPr>
          <p:cNvPr id="2" name="フッター プレースホルダー 1">
            <a:extLst>
              <a:ext uri="{FF2B5EF4-FFF2-40B4-BE49-F238E27FC236}">
                <a16:creationId xmlns:a16="http://schemas.microsoft.com/office/drawing/2014/main" id="{C0CC733D-96B4-2A14-D6FB-857E0C5AE959}"/>
              </a:ext>
            </a:extLst>
          </p:cNvPr>
          <p:cNvSpPr>
            <a:spLocks noGrp="1"/>
          </p:cNvSpPr>
          <p:nvPr>
            <p:ph type="ftr" idx="11"/>
          </p:nvPr>
        </p:nvSpPr>
        <p:spPr/>
        <p:txBody>
          <a:bodyPr/>
          <a:lstStyle/>
          <a:p>
            <a:r>
              <a:rPr lang="en-US" altLang="ja-JP"/>
              <a:t>© 2025 kids money school</a:t>
            </a:r>
            <a:endParaRPr lang="ja-JP" altLang="en-US" dirty="0"/>
          </a:p>
        </p:txBody>
      </p:sp>
      <p:grpSp>
        <p:nvGrpSpPr>
          <p:cNvPr id="12" name="グループ化 11">
            <a:extLst>
              <a:ext uri="{FF2B5EF4-FFF2-40B4-BE49-F238E27FC236}">
                <a16:creationId xmlns:a16="http://schemas.microsoft.com/office/drawing/2014/main" id="{57D664C1-4B01-8197-3B2F-1B73443675CB}"/>
              </a:ext>
            </a:extLst>
          </p:cNvPr>
          <p:cNvGrpSpPr/>
          <p:nvPr/>
        </p:nvGrpSpPr>
        <p:grpSpPr>
          <a:xfrm>
            <a:off x="3914932" y="4450557"/>
            <a:ext cx="3058412" cy="2331071"/>
            <a:chOff x="3877354" y="4391896"/>
            <a:chExt cx="3058412" cy="2331071"/>
          </a:xfrm>
        </p:grpSpPr>
        <p:pic>
          <p:nvPicPr>
            <p:cNvPr id="4" name="グラフィックス 3" descr="手のひら">
              <a:extLst>
                <a:ext uri="{FF2B5EF4-FFF2-40B4-BE49-F238E27FC236}">
                  <a16:creationId xmlns:a16="http://schemas.microsoft.com/office/drawing/2014/main" id="{93A08C56-000D-749E-B38F-3D0EB72161D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3294797">
              <a:off x="3877354" y="5248451"/>
              <a:ext cx="1474516" cy="1474516"/>
            </a:xfrm>
            <a:prstGeom prst="rect">
              <a:avLst/>
            </a:prstGeom>
          </p:spPr>
        </p:pic>
        <p:pic>
          <p:nvPicPr>
            <p:cNvPr id="6" name="グラフィックス 5" descr="保護の手">
              <a:extLst>
                <a:ext uri="{FF2B5EF4-FFF2-40B4-BE49-F238E27FC236}">
                  <a16:creationId xmlns:a16="http://schemas.microsoft.com/office/drawing/2014/main" id="{D35A89E9-E6F7-3AF5-588C-DB937AA99F3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3294797">
              <a:off x="5461250" y="4391896"/>
              <a:ext cx="1474516" cy="1474516"/>
            </a:xfrm>
            <a:prstGeom prst="rect">
              <a:avLst/>
            </a:prstGeom>
          </p:spPr>
        </p:pic>
        <p:pic>
          <p:nvPicPr>
            <p:cNvPr id="8" name="図 7">
              <a:extLst>
                <a:ext uri="{FF2B5EF4-FFF2-40B4-BE49-F238E27FC236}">
                  <a16:creationId xmlns:a16="http://schemas.microsoft.com/office/drawing/2014/main" id="{4535A368-B371-26CD-2628-44B639B35D06}"/>
                </a:ext>
              </a:extLst>
            </p:cNvPr>
            <p:cNvPicPr>
              <a:picLocks noChangeAspect="1"/>
            </p:cNvPicPr>
            <p:nvPr/>
          </p:nvPicPr>
          <p:blipFill>
            <a:blip r:embed="rId7"/>
            <a:stretch>
              <a:fillRect/>
            </a:stretch>
          </p:blipFill>
          <p:spPr>
            <a:xfrm>
              <a:off x="4866746" y="5179258"/>
              <a:ext cx="958320" cy="781399"/>
            </a:xfrm>
            <a:prstGeom prst="rect">
              <a:avLst/>
            </a:prstGeom>
          </p:spPr>
        </p:pic>
      </p:grpSp>
      <p:sp>
        <p:nvSpPr>
          <p:cNvPr id="16" name="四角形: 角を丸くする 15">
            <a:extLst>
              <a:ext uri="{FF2B5EF4-FFF2-40B4-BE49-F238E27FC236}">
                <a16:creationId xmlns:a16="http://schemas.microsoft.com/office/drawing/2014/main" id="{8C1F8588-0BDC-FE05-B9D7-0FA37DE94AF8}"/>
              </a:ext>
            </a:extLst>
          </p:cNvPr>
          <p:cNvSpPr/>
          <p:nvPr/>
        </p:nvSpPr>
        <p:spPr>
          <a:xfrm>
            <a:off x="1478071" y="1134894"/>
            <a:ext cx="7690981" cy="3090292"/>
          </a:xfrm>
          <a:prstGeom prst="roundRect">
            <a:avLst/>
          </a:prstGeom>
          <a:noFill/>
          <a:ln w="57150">
            <a:solidFill>
              <a:srgbClr val="F28D48"/>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2"/>
          <p:cNvSpPr txBox="1">
            <a:spLocks noGrp="1"/>
          </p:cNvSpPr>
          <p:nvPr>
            <p:ph type="body" idx="1"/>
          </p:nvPr>
        </p:nvSpPr>
        <p:spPr>
          <a:xfrm>
            <a:off x="2112125" y="1702279"/>
            <a:ext cx="6851209" cy="1918434"/>
          </a:xfrm>
          <a:prstGeom prst="rect">
            <a:avLst/>
          </a:prstGeom>
        </p:spPr>
        <p:txBody>
          <a:bodyPr spcFirstLastPara="1" wrap="square" lIns="91425" tIns="45700" rIns="91425" bIns="45700" anchor="t" anchorCtr="0">
            <a:spAutoFit/>
          </a:bodyPr>
          <a:lstStyle/>
          <a:p>
            <a:pPr marL="0" lvl="0" indent="0" rtl="0">
              <a:lnSpc>
                <a:spcPct val="100000"/>
              </a:lnSpc>
              <a:spcBef>
                <a:spcPts val="1000"/>
              </a:spcBef>
              <a:spcAft>
                <a:spcPts val="0"/>
              </a:spcAft>
              <a:buNone/>
            </a:pPr>
            <a:r>
              <a:rPr lang="ja" sz="4400" spc="300" dirty="0"/>
              <a:t>子どもは</a:t>
            </a:r>
            <a:r>
              <a:rPr lang="ja" sz="4800" b="1" spc="300" dirty="0"/>
              <a:t>お金</a:t>
            </a:r>
            <a:r>
              <a:rPr lang="ja" sz="4800" spc="300" dirty="0"/>
              <a:t>や</a:t>
            </a:r>
            <a:r>
              <a:rPr lang="ja" sz="4800" b="1" spc="300" dirty="0"/>
              <a:t>財布</a:t>
            </a:r>
            <a:r>
              <a:rPr lang="ja" sz="4800" spc="300" dirty="0"/>
              <a:t>の</a:t>
            </a:r>
            <a:endParaRPr lang="en-US" altLang="ja" sz="4800" spc="300" dirty="0"/>
          </a:p>
          <a:p>
            <a:pPr marL="0" lvl="0" indent="0" rtl="0">
              <a:lnSpc>
                <a:spcPct val="100000"/>
              </a:lnSpc>
              <a:spcBef>
                <a:spcPts val="1000"/>
              </a:spcBef>
              <a:spcAft>
                <a:spcPts val="0"/>
              </a:spcAft>
              <a:buNone/>
            </a:pPr>
            <a:r>
              <a:rPr lang="ja" sz="5400" b="1" spc="300" dirty="0">
                <a:solidFill>
                  <a:srgbClr val="F4A169"/>
                </a:solidFill>
              </a:rPr>
              <a:t>扱い方</a:t>
            </a:r>
            <a:r>
              <a:rPr lang="ja" sz="4800" spc="300" dirty="0">
                <a:solidFill>
                  <a:schemeClr val="tx1"/>
                </a:solidFill>
              </a:rPr>
              <a:t>を</a:t>
            </a:r>
            <a:r>
              <a:rPr lang="ja" sz="5400" b="1" spc="300" dirty="0">
                <a:solidFill>
                  <a:srgbClr val="F4A169"/>
                </a:solidFill>
              </a:rPr>
              <a:t>見てる</a:t>
            </a:r>
            <a:endParaRPr sz="5400" b="1" spc="300" dirty="0">
              <a:solidFill>
                <a:srgbClr val="F4A169"/>
              </a:solidFill>
            </a:endParaRPr>
          </a:p>
        </p:txBody>
      </p:sp>
      <p:sp>
        <p:nvSpPr>
          <p:cNvPr id="2" name="フッター プレースホルダー 1">
            <a:extLst>
              <a:ext uri="{FF2B5EF4-FFF2-40B4-BE49-F238E27FC236}">
                <a16:creationId xmlns:a16="http://schemas.microsoft.com/office/drawing/2014/main" id="{F2644C82-D2D1-461E-1039-A7EC9F840D72}"/>
              </a:ext>
            </a:extLst>
          </p:cNvPr>
          <p:cNvSpPr>
            <a:spLocks noGrp="1"/>
          </p:cNvSpPr>
          <p:nvPr>
            <p:ph type="ftr" idx="11"/>
          </p:nvPr>
        </p:nvSpPr>
        <p:spPr/>
        <p:txBody>
          <a:bodyPr/>
          <a:lstStyle/>
          <a:p>
            <a:r>
              <a:rPr lang="en-US" altLang="ja-JP"/>
              <a:t>© 2025 kids money school</a:t>
            </a:r>
            <a:endParaRPr lang="ja-JP" altLang="en-US" dirty="0"/>
          </a:p>
        </p:txBody>
      </p:sp>
      <p:pic>
        <p:nvPicPr>
          <p:cNvPr id="6" name="Google Shape;147;p27">
            <a:extLst>
              <a:ext uri="{FF2B5EF4-FFF2-40B4-BE49-F238E27FC236}">
                <a16:creationId xmlns:a16="http://schemas.microsoft.com/office/drawing/2014/main" id="{0C8EF0C3-B467-4ECD-B5CF-1B20A25D9A4F}"/>
              </a:ext>
            </a:extLst>
          </p:cNvPr>
          <p:cNvPicPr preferRelativeResize="0"/>
          <p:nvPr/>
        </p:nvPicPr>
        <p:blipFill rotWithShape="1">
          <a:blip r:embed="rId3">
            <a:alphaModFix/>
          </a:blip>
          <a:srcRect/>
          <a:stretch/>
        </p:blipFill>
        <p:spPr>
          <a:xfrm>
            <a:off x="4703146" y="5206992"/>
            <a:ext cx="1285521" cy="1195536"/>
          </a:xfrm>
          <a:prstGeom prst="rect">
            <a:avLst/>
          </a:prstGeom>
          <a:noFill/>
          <a:ln>
            <a:noFill/>
          </a:ln>
        </p:spPr>
      </p:pic>
      <p:pic>
        <p:nvPicPr>
          <p:cNvPr id="7" name="Google Shape;149;p27">
            <a:extLst>
              <a:ext uri="{FF2B5EF4-FFF2-40B4-BE49-F238E27FC236}">
                <a16:creationId xmlns:a16="http://schemas.microsoft.com/office/drawing/2014/main" id="{B6D9F2DE-548E-9E8A-BBFF-F9D683293AF0}"/>
              </a:ext>
            </a:extLst>
          </p:cNvPr>
          <p:cNvPicPr preferRelativeResize="0"/>
          <p:nvPr/>
        </p:nvPicPr>
        <p:blipFill rotWithShape="1">
          <a:blip r:embed="rId4">
            <a:alphaModFix/>
          </a:blip>
          <a:srcRect/>
          <a:stretch/>
        </p:blipFill>
        <p:spPr>
          <a:xfrm rot="-984449">
            <a:off x="3382526" y="5538867"/>
            <a:ext cx="529471" cy="531784"/>
          </a:xfrm>
          <a:prstGeom prst="rect">
            <a:avLst/>
          </a:prstGeom>
          <a:noFill/>
          <a:ln>
            <a:noFill/>
          </a:ln>
        </p:spPr>
      </p:pic>
      <p:pic>
        <p:nvPicPr>
          <p:cNvPr id="8" name="Google Shape;150;p27">
            <a:extLst>
              <a:ext uri="{FF2B5EF4-FFF2-40B4-BE49-F238E27FC236}">
                <a16:creationId xmlns:a16="http://schemas.microsoft.com/office/drawing/2014/main" id="{6DD5A551-5A51-26BC-F245-42B96F98E7E1}"/>
              </a:ext>
            </a:extLst>
          </p:cNvPr>
          <p:cNvPicPr preferRelativeResize="0"/>
          <p:nvPr/>
        </p:nvPicPr>
        <p:blipFill rotWithShape="1">
          <a:blip r:embed="rId5">
            <a:alphaModFix/>
          </a:blip>
          <a:srcRect/>
          <a:stretch/>
        </p:blipFill>
        <p:spPr>
          <a:xfrm rot="660731">
            <a:off x="6739471" y="5163055"/>
            <a:ext cx="821908" cy="463640"/>
          </a:xfrm>
          <a:prstGeom prst="rect">
            <a:avLst/>
          </a:prstGeom>
          <a:noFill/>
          <a:ln>
            <a:noFill/>
          </a:ln>
        </p:spPr>
      </p:pic>
      <p:sp>
        <p:nvSpPr>
          <p:cNvPr id="9" name="四角形: 角を丸くする 8">
            <a:extLst>
              <a:ext uri="{FF2B5EF4-FFF2-40B4-BE49-F238E27FC236}">
                <a16:creationId xmlns:a16="http://schemas.microsoft.com/office/drawing/2014/main" id="{C44BB4E9-61D2-7864-2BC7-135174086396}"/>
              </a:ext>
            </a:extLst>
          </p:cNvPr>
          <p:cNvSpPr/>
          <p:nvPr/>
        </p:nvSpPr>
        <p:spPr>
          <a:xfrm>
            <a:off x="1478071" y="1134894"/>
            <a:ext cx="7690981" cy="3090292"/>
          </a:xfrm>
          <a:prstGeom prst="roundRect">
            <a:avLst/>
          </a:prstGeom>
          <a:noFill/>
          <a:ln w="57150">
            <a:solidFill>
              <a:srgbClr val="F28D48"/>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52990D43-D9D0-30F9-ED08-3A7071492DD5}"/>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22AFF1C8-CF21-46B0-8C1F-B5A0A368F202}"/>
              </a:ext>
            </a:extLst>
          </p:cNvPr>
          <p:cNvSpPr>
            <a:spLocks noGrp="1"/>
          </p:cNvSpPr>
          <p:nvPr>
            <p:ph type="ftr" idx="11"/>
          </p:nvPr>
        </p:nvSpPr>
        <p:spPr/>
        <p:txBody>
          <a:bodyPr/>
          <a:lstStyle/>
          <a:p>
            <a:r>
              <a:rPr lang="en-US" altLang="ja-JP"/>
              <a:t>© 2025 kids money school</a:t>
            </a:r>
            <a:endParaRPr lang="ja-JP" altLang="en-US" dirty="0"/>
          </a:p>
        </p:txBody>
      </p:sp>
      <p:pic>
        <p:nvPicPr>
          <p:cNvPr id="9" name="Google Shape;172;p29">
            <a:extLst>
              <a:ext uri="{FF2B5EF4-FFF2-40B4-BE49-F238E27FC236}">
                <a16:creationId xmlns:a16="http://schemas.microsoft.com/office/drawing/2014/main" id="{CF8B93E4-2225-F473-4042-A604F5E5C2B0}"/>
              </a:ext>
            </a:extLst>
          </p:cNvPr>
          <p:cNvPicPr preferRelativeResize="0"/>
          <p:nvPr/>
        </p:nvPicPr>
        <p:blipFill rotWithShape="1">
          <a:blip r:embed="rId3">
            <a:alphaModFix/>
          </a:blip>
          <a:srcRect/>
          <a:stretch/>
        </p:blipFill>
        <p:spPr>
          <a:xfrm rot="1656159">
            <a:off x="-2390688" y="4181794"/>
            <a:ext cx="7559676" cy="4307019"/>
          </a:xfrm>
          <a:prstGeom prst="rect">
            <a:avLst/>
          </a:prstGeom>
          <a:noFill/>
          <a:ln>
            <a:noFill/>
          </a:ln>
        </p:spPr>
      </p:pic>
      <p:pic>
        <p:nvPicPr>
          <p:cNvPr id="10" name="Google Shape;172;p29">
            <a:extLst>
              <a:ext uri="{FF2B5EF4-FFF2-40B4-BE49-F238E27FC236}">
                <a16:creationId xmlns:a16="http://schemas.microsoft.com/office/drawing/2014/main" id="{96ED6D62-66CC-B88F-D9B8-6890D28EF412}"/>
              </a:ext>
            </a:extLst>
          </p:cNvPr>
          <p:cNvPicPr preferRelativeResize="0"/>
          <p:nvPr/>
        </p:nvPicPr>
        <p:blipFill rotWithShape="1">
          <a:blip r:embed="rId3">
            <a:alphaModFix/>
          </a:blip>
          <a:srcRect/>
          <a:stretch/>
        </p:blipFill>
        <p:spPr>
          <a:xfrm rot="12489202">
            <a:off x="5908024" y="-841456"/>
            <a:ext cx="7559676" cy="4307019"/>
          </a:xfrm>
          <a:prstGeom prst="rect">
            <a:avLst/>
          </a:prstGeom>
          <a:noFill/>
          <a:ln>
            <a:noFill/>
          </a:ln>
        </p:spPr>
      </p:pic>
      <p:sp>
        <p:nvSpPr>
          <p:cNvPr id="12" name="Google Shape;202;p33">
            <a:extLst>
              <a:ext uri="{FF2B5EF4-FFF2-40B4-BE49-F238E27FC236}">
                <a16:creationId xmlns:a16="http://schemas.microsoft.com/office/drawing/2014/main" id="{51C7A35E-2894-8413-43CC-EC794A04C489}"/>
              </a:ext>
            </a:extLst>
          </p:cNvPr>
          <p:cNvSpPr txBox="1">
            <a:spLocks noGrp="1"/>
          </p:cNvSpPr>
          <p:nvPr>
            <p:ph type="title"/>
          </p:nvPr>
        </p:nvSpPr>
        <p:spPr>
          <a:xfrm>
            <a:off x="223619" y="2577826"/>
            <a:ext cx="10244574" cy="2003191"/>
          </a:xfrm>
          <a:prstGeom prst="rect">
            <a:avLst/>
          </a:prstGeom>
        </p:spPr>
        <p:txBody>
          <a:bodyPr spcFirstLastPara="1" wrap="square" lIns="91425" tIns="45700" rIns="91425" bIns="45700" anchor="ctr" anchorCtr="0">
            <a:normAutofit fontScale="90000"/>
          </a:bodyPr>
          <a:lstStyle/>
          <a:p>
            <a:pPr marL="0" lvl="0" indent="0" algn="ctr" rtl="0">
              <a:lnSpc>
                <a:spcPct val="150000"/>
              </a:lnSpc>
              <a:spcBef>
                <a:spcPts val="0"/>
              </a:spcBef>
              <a:spcAft>
                <a:spcPts val="0"/>
              </a:spcAft>
              <a:buNone/>
            </a:pPr>
            <a:r>
              <a:rPr lang="ja" sz="3600" spc="300" dirty="0"/>
              <a:t>0歳から始めた</a:t>
            </a:r>
            <a:br>
              <a:rPr lang="en-US" altLang="ja" spc="300" dirty="0"/>
            </a:br>
            <a:r>
              <a:rPr lang="ja" sz="6000" b="1" spc="300" dirty="0"/>
              <a:t>わが家の取り組み</a:t>
            </a:r>
            <a:endParaRPr sz="6000" b="1" spc="300" dirty="0"/>
          </a:p>
        </p:txBody>
      </p:sp>
      <p:sp>
        <p:nvSpPr>
          <p:cNvPr id="13" name="楕円 12">
            <a:extLst>
              <a:ext uri="{FF2B5EF4-FFF2-40B4-BE49-F238E27FC236}">
                <a16:creationId xmlns:a16="http://schemas.microsoft.com/office/drawing/2014/main" id="{07FB1206-0B56-23F6-B242-A03F6DD35901}"/>
              </a:ext>
            </a:extLst>
          </p:cNvPr>
          <p:cNvSpPr/>
          <p:nvPr/>
        </p:nvSpPr>
        <p:spPr>
          <a:xfrm>
            <a:off x="2542280" y="2365029"/>
            <a:ext cx="999445" cy="999445"/>
          </a:xfrm>
          <a:prstGeom prst="ellipse">
            <a:avLst/>
          </a:prstGeom>
          <a:solidFill>
            <a:srgbClr val="F4A1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 sz="2700" b="1" i="0" u="none" strike="noStrike" cap="none" dirty="0">
                <a:solidFill>
                  <a:srgbClr val="FFFFFF"/>
                </a:solidFill>
                <a:latin typeface="BIZ UDPゴシック" panose="020B0400000000000000" pitchFamily="50" charset="-128"/>
                <a:ea typeface="BIZ UDPゴシック" panose="020B0400000000000000" pitchFamily="50" charset="-128"/>
                <a:sym typeface="Arial"/>
              </a:rPr>
              <a:t>02</a:t>
            </a:r>
            <a:endParaRPr lang="ja" altLang="en-US" sz="2700" b="1" i="0" u="none" strike="noStrike" cap="none" dirty="0">
              <a:solidFill>
                <a:srgbClr val="FFFFFF"/>
              </a:solidFill>
              <a:latin typeface="BIZ UDPゴシック" panose="020B0400000000000000" pitchFamily="50" charset="-128"/>
              <a:ea typeface="BIZ UDPゴシック" panose="020B0400000000000000" pitchFamily="50" charset="-128"/>
              <a:sym typeface="Arial"/>
            </a:endParaRPr>
          </a:p>
        </p:txBody>
      </p:sp>
    </p:spTree>
    <p:extLst>
      <p:ext uri="{BB962C8B-B14F-4D97-AF65-F5344CB8AC3E}">
        <p14:creationId xmlns:p14="http://schemas.microsoft.com/office/powerpoint/2010/main" val="23319466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34"/>
          <p:cNvSpPr txBox="1">
            <a:spLocks noGrp="1"/>
          </p:cNvSpPr>
          <p:nvPr>
            <p:ph type="body" idx="1"/>
          </p:nvPr>
        </p:nvSpPr>
        <p:spPr>
          <a:xfrm>
            <a:off x="2025181" y="2588233"/>
            <a:ext cx="7582282" cy="2810986"/>
          </a:xfrm>
          <a:prstGeom prst="rect">
            <a:avLst/>
          </a:prstGeom>
        </p:spPr>
        <p:txBody>
          <a:bodyPr spcFirstLastPara="1" wrap="square" lIns="91425" tIns="45700" rIns="91425" bIns="45700" anchor="t" anchorCtr="0">
            <a:spAutoFit/>
          </a:bodyPr>
          <a:lstStyle/>
          <a:p>
            <a:pPr marL="0" lvl="0" indent="0" algn="l" rtl="0">
              <a:lnSpc>
                <a:spcPct val="200000"/>
              </a:lnSpc>
              <a:spcBef>
                <a:spcPts val="1000"/>
              </a:spcBef>
              <a:spcAft>
                <a:spcPts val="0"/>
              </a:spcAft>
              <a:buNone/>
            </a:pPr>
            <a:r>
              <a:rPr lang="ja" sz="4000" spc="300" dirty="0"/>
              <a:t>買い物を</a:t>
            </a:r>
            <a:r>
              <a:rPr lang="ja" sz="4000" b="1" spc="300" dirty="0">
                <a:solidFill>
                  <a:srgbClr val="F28D48"/>
                </a:solidFill>
              </a:rPr>
              <a:t>実況中継</a:t>
            </a:r>
            <a:r>
              <a:rPr lang="ja" sz="4000" spc="300" dirty="0"/>
              <a:t>する</a:t>
            </a:r>
            <a:endParaRPr sz="4000" spc="300" dirty="0"/>
          </a:p>
          <a:p>
            <a:pPr marL="0" lvl="0" indent="0" algn="l" rtl="0">
              <a:lnSpc>
                <a:spcPct val="200000"/>
              </a:lnSpc>
              <a:spcBef>
                <a:spcPts val="1000"/>
              </a:spcBef>
              <a:spcAft>
                <a:spcPts val="0"/>
              </a:spcAft>
              <a:buNone/>
            </a:pPr>
            <a:r>
              <a:rPr lang="ja" sz="4000" spc="300" dirty="0"/>
              <a:t>レジで</a:t>
            </a:r>
            <a:r>
              <a:rPr lang="ja" sz="4000" b="1" spc="300" dirty="0">
                <a:solidFill>
                  <a:srgbClr val="F28D48"/>
                </a:solidFill>
              </a:rPr>
              <a:t>感謝の気持ち</a:t>
            </a:r>
            <a:r>
              <a:rPr lang="ja" sz="4000" spc="300" dirty="0"/>
              <a:t>を伝える</a:t>
            </a:r>
            <a:endParaRPr sz="4000" spc="300" dirty="0"/>
          </a:p>
        </p:txBody>
      </p:sp>
      <p:sp>
        <p:nvSpPr>
          <p:cNvPr id="2" name="フッター プレースホルダー 1">
            <a:extLst>
              <a:ext uri="{FF2B5EF4-FFF2-40B4-BE49-F238E27FC236}">
                <a16:creationId xmlns:a16="http://schemas.microsoft.com/office/drawing/2014/main" id="{04059C3B-42ED-23D6-B474-8EFC49EB07E3}"/>
              </a:ext>
            </a:extLst>
          </p:cNvPr>
          <p:cNvSpPr>
            <a:spLocks noGrp="1"/>
          </p:cNvSpPr>
          <p:nvPr>
            <p:ph type="ftr" idx="11"/>
          </p:nvPr>
        </p:nvSpPr>
        <p:spPr/>
        <p:txBody>
          <a:bodyPr/>
          <a:lstStyle/>
          <a:p>
            <a:r>
              <a:rPr lang="en-US" altLang="ja-JP"/>
              <a:t>© 2025 kids money school</a:t>
            </a:r>
            <a:endParaRPr lang="ja-JP" altLang="en-US" dirty="0"/>
          </a:p>
        </p:txBody>
      </p:sp>
      <p:pic>
        <p:nvPicPr>
          <p:cNvPr id="4" name="図 3">
            <a:extLst>
              <a:ext uri="{FF2B5EF4-FFF2-40B4-BE49-F238E27FC236}">
                <a16:creationId xmlns:a16="http://schemas.microsoft.com/office/drawing/2014/main" id="{26D68562-629D-88B5-D0FE-DD6E32873FE1}"/>
              </a:ext>
            </a:extLst>
          </p:cNvPr>
          <p:cNvPicPr>
            <a:picLocks noChangeAspect="1"/>
          </p:cNvPicPr>
          <p:nvPr/>
        </p:nvPicPr>
        <p:blipFill>
          <a:blip r:embed="rId3"/>
          <a:stretch>
            <a:fillRect/>
          </a:stretch>
        </p:blipFill>
        <p:spPr>
          <a:xfrm>
            <a:off x="7056017" y="825981"/>
            <a:ext cx="2291644" cy="1704622"/>
          </a:xfrm>
          <a:prstGeom prst="rect">
            <a:avLst/>
          </a:prstGeom>
        </p:spPr>
      </p:pic>
      <p:pic>
        <p:nvPicPr>
          <p:cNvPr id="5" name="Google Shape;181;p31">
            <a:extLst>
              <a:ext uri="{FF2B5EF4-FFF2-40B4-BE49-F238E27FC236}">
                <a16:creationId xmlns:a16="http://schemas.microsoft.com/office/drawing/2014/main" id="{9546500D-8B8F-080A-1A03-ECF7683999E9}"/>
              </a:ext>
            </a:extLst>
          </p:cNvPr>
          <p:cNvPicPr preferRelativeResize="0"/>
          <p:nvPr/>
        </p:nvPicPr>
        <p:blipFill rotWithShape="1">
          <a:blip r:embed="rId4">
            <a:alphaModFix/>
          </a:blip>
          <a:srcRect/>
          <a:stretch/>
        </p:blipFill>
        <p:spPr>
          <a:xfrm flipH="1">
            <a:off x="1775629" y="3091103"/>
            <a:ext cx="131392" cy="814941"/>
          </a:xfrm>
          <a:prstGeom prst="rect">
            <a:avLst/>
          </a:prstGeom>
          <a:noFill/>
          <a:ln>
            <a:noFill/>
          </a:ln>
        </p:spPr>
      </p:pic>
      <p:pic>
        <p:nvPicPr>
          <p:cNvPr id="6" name="Google Shape;181;p31">
            <a:extLst>
              <a:ext uri="{FF2B5EF4-FFF2-40B4-BE49-F238E27FC236}">
                <a16:creationId xmlns:a16="http://schemas.microsoft.com/office/drawing/2014/main" id="{44876C65-EB65-C2CA-A2CB-C9FCC62B4CC5}"/>
              </a:ext>
            </a:extLst>
          </p:cNvPr>
          <p:cNvPicPr preferRelativeResize="0"/>
          <p:nvPr/>
        </p:nvPicPr>
        <p:blipFill rotWithShape="1">
          <a:blip r:embed="rId4">
            <a:alphaModFix/>
          </a:blip>
          <a:srcRect/>
          <a:stretch/>
        </p:blipFill>
        <p:spPr>
          <a:xfrm flipH="1">
            <a:off x="1775629" y="4415444"/>
            <a:ext cx="131392" cy="814941"/>
          </a:xfrm>
          <a:prstGeom prst="rect">
            <a:avLst/>
          </a:prstGeom>
          <a:noFill/>
          <a:ln>
            <a:noFill/>
          </a:ln>
        </p:spPr>
      </p:pic>
      <p:grpSp>
        <p:nvGrpSpPr>
          <p:cNvPr id="8" name="グループ化 7">
            <a:extLst>
              <a:ext uri="{FF2B5EF4-FFF2-40B4-BE49-F238E27FC236}">
                <a16:creationId xmlns:a16="http://schemas.microsoft.com/office/drawing/2014/main" id="{1542A760-174E-34FF-DD04-E0CEE1E204D1}"/>
              </a:ext>
            </a:extLst>
          </p:cNvPr>
          <p:cNvGrpSpPr/>
          <p:nvPr/>
        </p:nvGrpSpPr>
        <p:grpSpPr>
          <a:xfrm>
            <a:off x="1110605" y="1398247"/>
            <a:ext cx="2525191" cy="833313"/>
            <a:chOff x="1185761" y="1220956"/>
            <a:chExt cx="2525191" cy="833313"/>
          </a:xfrm>
        </p:grpSpPr>
        <p:sp>
          <p:nvSpPr>
            <p:cNvPr id="7" name="フローチャート: 端子 6">
              <a:extLst>
                <a:ext uri="{FF2B5EF4-FFF2-40B4-BE49-F238E27FC236}">
                  <a16:creationId xmlns:a16="http://schemas.microsoft.com/office/drawing/2014/main" id="{C385AB6C-7617-0A2C-BB45-95D818044AF1}"/>
                </a:ext>
              </a:extLst>
            </p:cNvPr>
            <p:cNvSpPr/>
            <p:nvPr/>
          </p:nvSpPr>
          <p:spPr>
            <a:xfrm>
              <a:off x="1185761" y="1220956"/>
              <a:ext cx="2525191" cy="833313"/>
            </a:xfrm>
            <a:prstGeom prst="flowChartTerminator">
              <a:avLst/>
            </a:prstGeom>
            <a:solidFill>
              <a:srgbClr val="F4A1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Google Shape;211;p34"/>
            <p:cNvSpPr txBox="1"/>
            <p:nvPr/>
          </p:nvSpPr>
          <p:spPr>
            <a:xfrm>
              <a:off x="1376906" y="1220956"/>
              <a:ext cx="2142900" cy="818700"/>
            </a:xfrm>
            <a:prstGeom prst="rect">
              <a:avLst/>
            </a:prstGeom>
            <a:noFill/>
            <a:ln>
              <a:noFill/>
            </a:ln>
          </p:spPr>
          <p:txBody>
            <a:bodyPr spcFirstLastPara="1" wrap="square" lIns="74275" tIns="37125" rIns="74275" bIns="37125" anchor="ctr" anchorCtr="0">
              <a:normAutofit/>
            </a:bodyPr>
            <a:lstStyle/>
            <a:p>
              <a:pPr marL="0" marR="0" lvl="0" indent="0" algn="ctr" rtl="0">
                <a:lnSpc>
                  <a:spcPct val="90000"/>
                </a:lnSpc>
                <a:spcBef>
                  <a:spcPts val="0"/>
                </a:spcBef>
                <a:spcAft>
                  <a:spcPts val="0"/>
                </a:spcAft>
                <a:buClr>
                  <a:srgbClr val="000000"/>
                </a:buClr>
                <a:buSzPts val="2000"/>
                <a:buFont typeface="Arial"/>
                <a:buNone/>
              </a:pPr>
              <a:r>
                <a:rPr lang="ja" sz="2800" b="1" spc="300" dirty="0">
                  <a:solidFill>
                    <a:srgbClr val="FFFFFF"/>
                  </a:solidFill>
                  <a:latin typeface="BIZ UDPゴシック" panose="020B0400000000000000" pitchFamily="50" charset="-128"/>
                  <a:ea typeface="BIZ UDPゴシック" panose="020B0400000000000000" pitchFamily="50" charset="-128"/>
                </a:rPr>
                <a:t>０歳〜</a:t>
              </a:r>
              <a:endParaRPr sz="2800" b="1" i="0" u="none" strike="noStrike" cap="none" spc="300" dirty="0">
                <a:solidFill>
                  <a:srgbClr val="FFFFFF"/>
                </a:solidFill>
                <a:latin typeface="BIZ UDPゴシック" panose="020B0400000000000000" pitchFamily="50" charset="-128"/>
                <a:ea typeface="BIZ UDPゴシック" panose="020B0400000000000000" pitchFamily="50" charset="-128"/>
                <a:sym typeface="Arial"/>
              </a:endParaRPr>
            </a:p>
          </p:txBody>
        </p:sp>
      </p:gr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149</TotalTime>
  <Words>1108</Words>
  <Application>Microsoft Office PowerPoint</Application>
  <PresentationFormat>ユーザー設定</PresentationFormat>
  <Paragraphs>125</Paragraphs>
  <Slides>13</Slides>
  <Notes>13</Notes>
  <HiddenSlides>0</HiddenSlides>
  <MMClips>0</MMClips>
  <ScaleCrop>false</ScaleCrop>
  <HeadingPairs>
    <vt:vector size="6" baseType="variant">
      <vt:variant>
        <vt:lpstr>使用されているフォント</vt:lpstr>
      </vt:variant>
      <vt:variant>
        <vt:i4>3</vt:i4>
      </vt:variant>
      <vt:variant>
        <vt:lpstr>テーマ</vt:lpstr>
      </vt:variant>
      <vt:variant>
        <vt:i4>2</vt:i4>
      </vt:variant>
      <vt:variant>
        <vt:lpstr>スライド タイトル</vt:lpstr>
      </vt:variant>
      <vt:variant>
        <vt:i4>13</vt:i4>
      </vt:variant>
    </vt:vector>
  </HeadingPairs>
  <TitlesOfParts>
    <vt:vector size="18" baseType="lpstr">
      <vt:lpstr>BIZ UDPゴシック</vt:lpstr>
      <vt:lpstr>Noto Sans JP</vt:lpstr>
      <vt:lpstr>Arial</vt:lpstr>
      <vt:lpstr>Simple Light</vt:lpstr>
      <vt:lpstr>Office テーマ</vt:lpstr>
      <vt:lpstr>PowerPoint プレゼンテーション</vt:lpstr>
      <vt:lpstr>PowerPoint プレゼンテーション</vt:lpstr>
      <vt:lpstr>今日お伝えしたいこと</vt:lpstr>
      <vt:lpstr>０歳からでも始められる！ 「お金の大切さを伝える親の行動」 </vt:lpstr>
      <vt:lpstr>PowerPoint プレゼンテーション</vt:lpstr>
      <vt:lpstr>PowerPoint プレゼンテーション</vt:lpstr>
      <vt:lpstr>PowerPoint プレゼンテーション</vt:lpstr>
      <vt:lpstr>0歳から始めた わが家の取り組み</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10</cp:revision>
  <dcterms:modified xsi:type="dcterms:W3CDTF">2025-02-03T10:26:57Z</dcterms:modified>
</cp:coreProperties>
</file>